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4"/>
  </p:sldMasterIdLst>
  <p:notesMasterIdLst>
    <p:notesMasterId r:id="rId15"/>
  </p:notesMasterIdLst>
  <p:handoutMasterIdLst>
    <p:handoutMasterId r:id="rId16"/>
  </p:handoutMasterIdLst>
  <p:sldIdLst>
    <p:sldId id="1519" r:id="rId5"/>
    <p:sldId id="1528" r:id="rId6"/>
    <p:sldId id="1535" r:id="rId7"/>
    <p:sldId id="1531" r:id="rId8"/>
    <p:sldId id="1534" r:id="rId9"/>
    <p:sldId id="1533" r:id="rId10"/>
    <p:sldId id="1536" r:id="rId11"/>
    <p:sldId id="1539" r:id="rId12"/>
    <p:sldId id="1538" r:id="rId13"/>
    <p:sldId id="151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C1C5"/>
    <a:srgbClr val="ECEBE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9D5090-334D-4B5C-B971-26AC3469A21E}" v="739" dt="2026-01-27T01:46:58.490"/>
    <p1510:client id="{4C3EC9D8-ED86-F987-8D7D-024667133FE4}" v="188" dt="2026-01-28T15:02:13.216"/>
    <p1510:client id="{926F897D-6288-44EB-B984-965A0A273016}" v="145" dt="2026-01-27T02:04:30.697"/>
    <p1510:client id="{C06205DC-999E-4642-A1DB-8A40218DD49B}" v="1" dt="2026-01-27T02:55:56.703"/>
    <p1510:client id="{E826CF31-0CF6-13D1-0C2D-BAF1EFAA4EB7}" v="9" dt="2026-01-28T15:45:24.326"/>
  </p1510:revLst>
</p1510:revInfo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26" autoAdjust="0"/>
    <p:restoredTop sz="94618"/>
  </p:normalViewPr>
  <p:slideViewPr>
    <p:cSldViewPr snapToGrid="0">
      <p:cViewPr>
        <p:scale>
          <a:sx n="100" d="100"/>
          <a:sy n="100" d="100"/>
        </p:scale>
        <p:origin x="-1190" y="-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1/28/2026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1/28/2026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5109526"/>
            <a:ext cx="10923936" cy="641279"/>
          </a:xfrm>
        </p:spPr>
        <p:txBody>
          <a:bodyPr anchor="b">
            <a:noAutofit/>
          </a:bodyPr>
          <a:lstStyle>
            <a:lvl1pPr algn="l">
              <a:defRPr sz="5000" u="sng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7" name="Subtitle 2">
            <a:extLst>
              <a:ext uri="{FF2B5EF4-FFF2-40B4-BE49-F238E27FC236}">
                <a16:creationId xmlns:a16="http://schemas.microsoft.com/office/drawing/2014/main" id="{CDE85611-F29A-5B31-8523-08B6A1185C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29" y="5811724"/>
            <a:ext cx="10923936" cy="40929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</a:blip>
            <a:srcRect/>
            <a:stretch>
              <a:fillRect t="-40" b="-40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34029" y="6211605"/>
            <a:ext cx="36576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9700589" y="6212217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7524BB-F0A6-4140-A8AB-1C8A7E34AB03}" type="datetime1">
              <a:rPr lang="en-US" smtClean="0"/>
              <a:pPr/>
              <a:t>1/28/2026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009325" y="6221013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780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748474"/>
            <a:ext cx="7538425" cy="4474526"/>
          </a:xfrm>
        </p:spPr>
        <p:txBody>
          <a:bodyPr anchor="b">
            <a:normAutofit/>
          </a:bodyPr>
          <a:lstStyle>
            <a:lvl1pPr algn="l"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0505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748474"/>
            <a:ext cx="7538425" cy="4474526"/>
          </a:xfrm>
        </p:spPr>
        <p:txBody>
          <a:bodyPr anchor="b">
            <a:normAutofit/>
          </a:bodyPr>
          <a:lstStyle>
            <a:lvl1pPr algn="l">
              <a:defRPr sz="60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2758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lcom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5652464" cy="2613336"/>
          </a:xfrm>
        </p:spPr>
        <p:txBody>
          <a:bodyPr anchor="b">
            <a:noAutofit/>
          </a:bodyPr>
          <a:lstStyle>
            <a:lvl1pPr>
              <a:defRPr sz="6000" u="sng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4328498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4297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F2758A-C3D6-E84B-B3E9-757EFEF52D55}" type="datetime1">
              <a:rPr lang="en-US" smtClean="0"/>
              <a:pPr/>
              <a:t>1/28/2026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29" y="3996050"/>
            <a:ext cx="5652464" cy="2226950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3pPr>
            <a:lvl4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4pPr>
            <a:lvl5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DEE8CE2C-7AFC-E265-19EB-F76884D5992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43095" y="630936"/>
            <a:ext cx="4714870" cy="5592064"/>
          </a:xfrm>
          <a:blipFill dpi="0" rotWithShape="1">
            <a:blip r:embed="rId2">
              <a:alphaModFix amt="60000"/>
            </a:blip>
            <a:srcRect/>
            <a:stretch>
              <a:fillRect l="-40" r="-40"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77910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001715"/>
            <a:ext cx="4663440" cy="2241233"/>
          </a:xfrm>
        </p:spPr>
        <p:txBody>
          <a:bodyPr anchor="t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3095" y="0"/>
            <a:ext cx="2828918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7112" y="0"/>
            <a:ext cx="91440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EEECD8D-53A7-3A4F-8909-5ECB0FEF37FB}" type="datetime1">
              <a:rPr lang="en-US" smtClean="0"/>
              <a:pPr/>
              <a:t>1/28/2026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3623950"/>
            <a:ext cx="4663440" cy="2539106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>
                <a:solidFill>
                  <a:schemeClr val="tx1"/>
                </a:solidFill>
              </a:defRPr>
            </a:lvl1pPr>
            <a:lvl2pPr marL="571500" indent="-342900">
              <a:buFont typeface="+mj-lt"/>
              <a:buAutoNum type="arabicPeriod"/>
              <a:defRPr sz="1800">
                <a:solidFill>
                  <a:schemeClr val="tx1"/>
                </a:solidFill>
              </a:defRPr>
            </a:lvl2pPr>
            <a:lvl3pPr marL="800100" indent="-342900">
              <a:buFont typeface="+mj-lt"/>
              <a:buAutoNum type="arabicPeriod"/>
              <a:defRPr sz="1600">
                <a:solidFill>
                  <a:schemeClr val="tx1"/>
                </a:solidFill>
              </a:defRPr>
            </a:lvl3pPr>
            <a:lvl4pPr marL="1028700" indent="-342900">
              <a:buFont typeface="+mj-lt"/>
              <a:buAutoNum type="arabicPeriod"/>
              <a:defRPr sz="1400">
                <a:solidFill>
                  <a:schemeClr val="tx1"/>
                </a:solidFill>
              </a:defRPr>
            </a:lvl4pPr>
            <a:lvl5pPr>
              <a:buFont typeface="+mj-lt"/>
              <a:buAutoNum type="arabicPeriod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7243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2129475"/>
            <a:ext cx="4719430" cy="2599051"/>
          </a:xfrm>
        </p:spPr>
        <p:txBody>
          <a:bodyPr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07E3B5C-D099-9543-A57D-129299D311F4}" type="datetime1">
              <a:rPr lang="en-US" smtClean="0"/>
              <a:pPr/>
              <a:t>1/28/2026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3095" y="2129475"/>
            <a:ext cx="4158283" cy="2599051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489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748474"/>
            <a:ext cx="4328498" cy="3726812"/>
          </a:xfrm>
        </p:spPr>
        <p:txBody>
          <a:bodyPr>
            <a:norm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FDDB5BF-28B0-5C4D-A64A-E611B8C77204}" type="datetime1">
              <a:rPr lang="en-US" smtClean="0"/>
              <a:pPr/>
              <a:t>1/28/2026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1748473"/>
            <a:ext cx="6209053" cy="37268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917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1381759"/>
            <a:ext cx="4347849" cy="4841241"/>
          </a:xfrm>
        </p:spPr>
        <p:txBody>
          <a:bodyPr>
            <a:norm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482B860-5E2A-1340-A6D3-E276E55F2222}" type="datetime1">
              <a:rPr lang="en-US" smtClean="0"/>
              <a:pPr/>
              <a:t>1/28/2026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1381759"/>
            <a:ext cx="6209054" cy="48412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1288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1001715"/>
            <a:ext cx="4347850" cy="4855526"/>
          </a:xfrm>
        </p:spPr>
        <p:txBody>
          <a:bodyPr>
            <a:norm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8676C7A-4B29-7743-AB3A-5EEF28262A7C}" type="datetime1">
              <a:rPr lang="en-US" smtClean="0"/>
              <a:pPr/>
              <a:t>1/28/2026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1001715"/>
            <a:ext cx="6209053" cy="48555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1574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2" y="1001715"/>
            <a:ext cx="3385529" cy="5221285"/>
          </a:xfrm>
        </p:spPr>
        <p:txBody>
          <a:bodyPr>
            <a:norm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7826AE1-158D-A74A-A5C8-25E57C484C69}" type="datetime1">
              <a:rPr lang="en-US" smtClean="0"/>
              <a:pPr/>
              <a:t>1/28/2026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05935" y="1001715"/>
            <a:ext cx="7152029" cy="522128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173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10923935" cy="1127760"/>
          </a:xfrm>
        </p:spPr>
        <p:txBody>
          <a:bodyPr>
            <a:noAutofit/>
          </a:bodyPr>
          <a:lstStyle>
            <a:lvl1pPr>
              <a:defRPr sz="6000" u="sng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4328498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4297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A1EC562-4E50-D34B-8F39-5DD0D018EB66}" type="datetime1">
              <a:rPr lang="en-US" smtClean="0"/>
              <a:pPr/>
              <a:t>1/28/2026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29" y="2495234"/>
            <a:ext cx="10923935" cy="372776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3785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6000" u="sng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4328498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42975" cy="630936"/>
          </a:xfrm>
        </p:spPr>
        <p:txBody>
          <a:bodyPr/>
          <a:lstStyle/>
          <a:p>
            <a:fld id="{7E574385-C0BA-734A-92FC-17834D8EB701}" type="datetime1">
              <a:rPr lang="en-US" smtClean="0"/>
              <a:t>1/28/2026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78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11936"/>
            <a:ext cx="8481400" cy="1484254"/>
          </a:xfrm>
        </p:spPr>
        <p:txBody>
          <a:bodyPr anchor="t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EDD5DD5-92AA-6440-87DE-277C532BE8AC}" type="datetime1">
              <a:rPr lang="en-US" smtClean="0"/>
              <a:pPr/>
              <a:t>1/28/2026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4029" y="2877190"/>
            <a:ext cx="8481400" cy="334581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>
                <a:solidFill>
                  <a:schemeClr val="tx1"/>
                </a:solidFill>
              </a:defRPr>
            </a:lvl1pPr>
            <a:lvl2pPr marL="685800" indent="-457200">
              <a:buFont typeface="+mj-lt"/>
              <a:buAutoNum type="arabicPeriod"/>
              <a:defRPr sz="2000">
                <a:solidFill>
                  <a:schemeClr val="tx1"/>
                </a:solidFill>
              </a:defRPr>
            </a:lvl2pPr>
            <a:lvl3pPr marL="800100" indent="-342900">
              <a:buFont typeface="+mj-lt"/>
              <a:buAutoNum type="arabicPeriod"/>
              <a:defRPr sz="1800">
                <a:solidFill>
                  <a:schemeClr val="tx1"/>
                </a:solidFill>
              </a:defRPr>
            </a:lvl3pPr>
            <a:lvl4pPr marL="1028700" indent="-342900">
              <a:buFont typeface="+mj-lt"/>
              <a:buAutoNum type="arabicPeriod"/>
              <a:defRPr sz="1600">
                <a:solidFill>
                  <a:schemeClr val="tx1"/>
                </a:solidFill>
              </a:defRPr>
            </a:lvl4pPr>
            <a:lvl5pPr marL="1257300" indent="-342900">
              <a:buFont typeface="+mj-lt"/>
              <a:buAutoNum type="arabicPeriod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0827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8911" y="1001714"/>
            <a:ext cx="6209053" cy="1122374"/>
          </a:xfrm>
        </p:spPr>
        <p:txBody>
          <a:bodyPr anchor="t"/>
          <a:lstStyle>
            <a:lvl1pPr>
              <a:defRPr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843096" y="0"/>
            <a:ext cx="2828918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700589" y="0"/>
            <a:ext cx="91440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C78A78-9BD4-2540-9BAB-27AD9352B454}" type="datetime1">
              <a:rPr lang="en-US" smtClean="0"/>
              <a:pPr/>
              <a:t>1/28/2026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90490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8911" y="2496189"/>
            <a:ext cx="6209053" cy="372681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5385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4"/>
            <a:ext cx="6209066" cy="1121419"/>
          </a:xfrm>
        </p:spPr>
        <p:txBody>
          <a:bodyPr anchor="t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34028" y="0"/>
            <a:ext cx="3181348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859766" y="0"/>
            <a:ext cx="896113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5BCBD1-B884-5B4C-ACE8-81AA2A39E888}" type="datetime1">
              <a:rPr lang="en-US" smtClean="0"/>
              <a:pPr/>
              <a:t>1/28/2026</a:t>
            </a:fld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800270" y="0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8" y="2495234"/>
            <a:ext cx="6209066" cy="37277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62823" y="0"/>
            <a:ext cx="492917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87717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936" y="1001714"/>
            <a:ext cx="7152028" cy="1122374"/>
          </a:xfrm>
        </p:spPr>
        <p:txBody>
          <a:bodyPr anchor="t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1954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871664" y="0"/>
            <a:ext cx="2800349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700589" y="0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61CBF7-6530-194B-9FC2-12E7E7738880}" type="datetime1">
              <a:rPr lang="en-US" smtClean="0"/>
              <a:pPr/>
              <a:t>1/28/2026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05936" y="2496189"/>
            <a:ext cx="7152028" cy="37268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92636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4"/>
            <a:ext cx="6587506" cy="1112519"/>
          </a:xfrm>
        </p:spPr>
        <p:txBody>
          <a:bodyPr anchor="t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8" y="2495234"/>
            <a:ext cx="6595451" cy="37277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34028" y="0"/>
            <a:ext cx="3177059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848478" y="0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A5E271-D672-F147-B371-ABF5E56F00EC}" type="datetime1">
              <a:rPr lang="en-US" smtClean="0"/>
              <a:pPr/>
              <a:t>1/28/2026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800269" y="0"/>
            <a:ext cx="548641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2454" y="0"/>
            <a:ext cx="401954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38457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3095" y="1019803"/>
            <a:ext cx="4714869" cy="1109672"/>
          </a:xfrm>
        </p:spPr>
        <p:txBody>
          <a:bodyPr anchor="t"/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28649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3095" y="0"/>
            <a:ext cx="2828918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0581" y="0"/>
            <a:ext cx="914407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CC79DE5A-E0D1-2647-9D82-FBDAE5DFB807}" type="datetime1">
              <a:rPr lang="en-US" smtClean="0"/>
              <a:pPr/>
              <a:t>1/28/2026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43095" y="2514279"/>
            <a:ext cx="4714869" cy="37087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3004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5"/>
            <a:ext cx="4714881" cy="1108746"/>
          </a:xfrm>
        </p:spPr>
        <p:txBody>
          <a:bodyPr anchor="t"/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2515204"/>
            <a:ext cx="4714881" cy="37077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8" y="0"/>
            <a:ext cx="280540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30190" y="0"/>
            <a:ext cx="91440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E69D102-A2FD-8743-85DB-14F8D0C32AC3}" type="datetime1">
              <a:rPr lang="en-US" smtClean="0"/>
              <a:pPr/>
              <a:t>1/28/2026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00270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05502" y="0"/>
            <a:ext cx="628649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33333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3095" y="1011935"/>
            <a:ext cx="4714869" cy="1112153"/>
          </a:xfrm>
        </p:spPr>
        <p:txBody>
          <a:bodyPr anchor="b"/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237" y="0"/>
            <a:ext cx="283687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87910" y="0"/>
            <a:ext cx="92708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FA9F1854-4AF0-ED49-AE83-182A816927B5}" type="datetime1">
              <a:rPr lang="en-US" smtClean="0"/>
              <a:pPr/>
              <a:t>1/28/2026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9" y="630936"/>
            <a:ext cx="5652469" cy="5592063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61021" y="2496190"/>
            <a:ext cx="4696943" cy="372680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639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1001714"/>
            <a:ext cx="4714880" cy="1121417"/>
          </a:xfrm>
        </p:spPr>
        <p:txBody>
          <a:bodyPr anchor="t"/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8" y="0"/>
            <a:ext cx="280540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48478" y="0"/>
            <a:ext cx="91440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E8F57D1-DD5E-4E44-98C5-7D5639D55A57}" type="datetime1">
              <a:rPr lang="en-US" smtClean="0"/>
              <a:pPr/>
              <a:t>1/28/2026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00269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2495233"/>
            <a:ext cx="4736136" cy="372776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05502" y="0"/>
            <a:ext cx="628649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38564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454" y="992921"/>
            <a:ext cx="3385510" cy="1117539"/>
          </a:xfrm>
        </p:spPr>
        <p:txBody>
          <a:bodyPr anchor="t">
            <a:noAutofit/>
          </a:bodyPr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172454" y="0"/>
            <a:ext cx="1735843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911643" y="0"/>
            <a:ext cx="700007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DB83C81-A524-F840-ABC9-B6BB50E4A13C}" type="datetime1">
              <a:rPr lang="en-US" smtClean="0"/>
              <a:pPr/>
              <a:t>1/28/2026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3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2454" y="2515204"/>
            <a:ext cx="3385510" cy="37077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7650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24096" y="1016954"/>
            <a:ext cx="4306487" cy="3345811"/>
          </a:xfrm>
        </p:spPr>
        <p:txBody>
          <a:bodyPr anchor="b">
            <a:noAutofit/>
          </a:bodyPr>
          <a:lstStyle>
            <a:lvl1pPr algn="l">
              <a:defRPr sz="6000" u="sng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24095" y="4743765"/>
            <a:ext cx="4333869" cy="147923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</a:blip>
            <a:srcRect/>
            <a:stretch>
              <a:fillRect l="-32" r="-3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24097" y="0"/>
            <a:ext cx="2447917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58467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6C3E8657-ED4F-2349-80D5-3F1287888601}" type="datetime1">
              <a:rPr lang="en-US" smtClean="0"/>
              <a:pPr/>
              <a:t>1/28/2026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253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5"/>
            <a:ext cx="3380187" cy="1108746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8" y="0"/>
            <a:ext cx="208377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23140" y="0"/>
            <a:ext cx="716293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BA8DA53-5E6D-4942-B673-3E50E3C9DB93}" type="datetime1">
              <a:rPr lang="en-US" smtClean="0"/>
              <a:pPr/>
              <a:t>1/28/2026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65575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2491461"/>
            <a:ext cx="3380313" cy="373153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09990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454" y="994222"/>
            <a:ext cx="3385510" cy="1882967"/>
          </a:xfrm>
        </p:spPr>
        <p:txBody>
          <a:bodyPr anchor="b"/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72455" y="0"/>
            <a:ext cx="1735844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16244" y="0"/>
            <a:ext cx="695406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0BA35C60-A52E-0F44-95C1-79561B62B391}" type="datetime1">
              <a:rPr lang="en-US" smtClean="0"/>
              <a:pPr/>
              <a:t>1/28/2026</a:t>
            </a:fld>
            <a:endParaRPr lang="en-US" dirty="0"/>
          </a:p>
        </p:txBody>
      </p:sp>
      <p:sp>
        <p:nvSpPr>
          <p:cNvPr id="34" name="Slide Number Placeholder 9">
            <a:extLst>
              <a:ext uri="{FF2B5EF4-FFF2-40B4-BE49-F238E27FC236}">
                <a16:creationId xmlns:a16="http://schemas.microsoft.com/office/drawing/2014/main" id="{64F22B5B-7B07-4638-1ED2-E13EDE05C19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2454" y="3251766"/>
            <a:ext cx="3385510" cy="297123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200">
                <a:solidFill>
                  <a:schemeClr val="tx1"/>
                </a:solidFill>
              </a:defRPr>
            </a:lvl3pPr>
            <a:lvl4pPr marL="685800" indent="0">
              <a:buNone/>
              <a:defRPr sz="1100">
                <a:solidFill>
                  <a:schemeClr val="tx1"/>
                </a:solidFill>
              </a:defRPr>
            </a:lvl4pPr>
            <a:lvl5pPr marL="914400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0674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5100628"/>
            <a:ext cx="4328498" cy="1122373"/>
          </a:xfrm>
        </p:spPr>
        <p:txBody>
          <a:bodyPr anchor="t">
            <a:noAutofit/>
          </a:bodyPr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72852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100627"/>
            <a:ext cx="6208724" cy="1122373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2pPr>
            <a:lvl3pPr marL="45720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3pPr>
            <a:lvl4pPr marL="685800" indent="0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4pPr>
            <a:lvl5pPr marL="914400" indent="0"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6211605"/>
            <a:ext cx="36576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8540" y="6211605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5E8027-836D-F64B-BBF7-A246E67FE0A3}" type="datetime1">
              <a:rPr lang="en-US" smtClean="0"/>
              <a:pPr/>
              <a:t>1/28/2026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6211605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4981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4353866"/>
            <a:ext cx="2828932" cy="1869134"/>
          </a:xfrm>
        </p:spPr>
        <p:txBody>
          <a:bodyPr anchor="t">
            <a:normAutofit/>
          </a:bodyPr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19552" y="4353866"/>
            <a:ext cx="7538412" cy="1869134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5143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7429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857250" indent="-171450"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 marL="1085850" indent="-171450"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6211605"/>
            <a:ext cx="36576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8540" y="6211605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D38C6B-BFF0-FA48-8F70-77BDD72A014D}" type="datetime1">
              <a:rPr lang="en-US" smtClean="0"/>
              <a:pPr/>
              <a:t>1/28/2026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6211605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7202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627443"/>
            <a:ext cx="2828926" cy="1826790"/>
          </a:xfrm>
        </p:spPr>
        <p:txBody>
          <a:bodyPr anchor="t">
            <a:normAutofit/>
          </a:bodyPr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19552" y="634999"/>
            <a:ext cx="7538412" cy="1861191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5143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7429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857250" indent="-171450"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 marL="1085850" indent="-171450"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2805405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8540" y="0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40AF01B-D893-9C4D-8AB8-7E6079CED5E9}" type="datetime1">
              <a:rPr lang="en-US" smtClean="0"/>
              <a:pPr/>
              <a:t>1/28/2026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258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1011936"/>
            <a:ext cx="10945318" cy="745437"/>
          </a:xfrm>
        </p:spPr>
        <p:txBody>
          <a:bodyPr anchor="t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4623E1-10D5-C048-8991-E2228A964ED1}" type="datetime1">
              <a:rPr lang="en-US" smtClean="0"/>
              <a:pPr/>
              <a:t>1/28/2026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2129474"/>
            <a:ext cx="6230450" cy="409352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24097" y="2129474"/>
            <a:ext cx="4333867" cy="412819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99039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5"/>
            <a:ext cx="4714881" cy="1121418"/>
          </a:xfrm>
        </p:spPr>
        <p:txBody>
          <a:bodyPr>
            <a:normAutofit/>
          </a:bodyPr>
          <a:lstStyle>
            <a:lvl1pPr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DB6E09-373C-2841-960E-B24A18A7C55D}" type="datetime1">
              <a:rPr lang="en-US" smtClean="0"/>
              <a:pPr/>
              <a:t>1/28/2026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8" y="2495234"/>
            <a:ext cx="4706938" cy="372776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86499" y="1001715"/>
            <a:ext cx="5292853" cy="522128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9153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996695"/>
            <a:ext cx="3771907" cy="1126438"/>
          </a:xfrm>
        </p:spPr>
        <p:txBody>
          <a:bodyPr anchor="t">
            <a:normAutofit/>
          </a:bodyPr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CB72DF-080D-4042-863C-D2B08AB5E1E8}" type="datetime1">
              <a:rPr lang="en-US" smtClean="0"/>
              <a:pPr/>
              <a:t>1/28/2026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9" y="2495234"/>
            <a:ext cx="3717934" cy="372776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2522" y="1005779"/>
            <a:ext cx="6615116" cy="53029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6185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6" y="4531056"/>
            <a:ext cx="6209067" cy="1691943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C5D9B6A-47DB-D845-97C7-9775E46E650D}" type="datetime1">
              <a:rPr lang="en-US" smtClean="0"/>
              <a:pPr/>
              <a:t>1/28/2026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7" y="630937"/>
            <a:ext cx="6209067" cy="350433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29479" y="630937"/>
            <a:ext cx="4328485" cy="5592064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tx1"/>
                </a:solidFill>
                <a:latin typeface="+mn-lt"/>
              </a:defRPr>
            </a:lvl2pPr>
            <a:lvl3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tx1"/>
                </a:solidFill>
                <a:latin typeface="+mn-lt"/>
              </a:defRPr>
            </a:lvl3pPr>
            <a:lvl4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tx1"/>
                </a:solidFill>
                <a:latin typeface="+mn-lt"/>
              </a:defRPr>
            </a:lvl4pPr>
            <a:lvl5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5082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15" y="5109526"/>
            <a:ext cx="6209079" cy="1113474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2" y="1011935"/>
            <a:ext cx="10923942" cy="3716591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8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56780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30" y="1001715"/>
            <a:ext cx="4714880" cy="3360095"/>
          </a:xfrm>
        </p:spPr>
        <p:txBody>
          <a:bodyPr anchor="t">
            <a:noAutofit/>
          </a:bodyPr>
          <a:lstStyle>
            <a:lvl1pPr algn="l">
              <a:defRPr sz="6000" u="sng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30" y="4728526"/>
            <a:ext cx="4714880" cy="14944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34030" y="3586"/>
            <a:ext cx="3154768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845379" y="3586"/>
            <a:ext cx="89831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DAA7185-3F7E-9249-BB9E-706C38E229BC}" type="datetime1">
              <a:rPr lang="en-US" smtClean="0"/>
              <a:pPr/>
              <a:t>1/28/2026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00270" y="3586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05502" y="0"/>
            <a:ext cx="628649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845769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3" y="5109526"/>
            <a:ext cx="7916856" cy="1113474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11935"/>
            <a:ext cx="10923935" cy="3716591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8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3748766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3" y="5109526"/>
            <a:ext cx="7916856" cy="1245554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11936"/>
            <a:ext cx="10923935" cy="3665730"/>
          </a:xfrm>
        </p:spPr>
        <p:txBody>
          <a:bodyPr anchor="t">
            <a:noAutofit/>
          </a:bodyPr>
          <a:lstStyle>
            <a:lvl1pPr marL="0" indent="0" algn="ctr">
              <a:lnSpc>
                <a:spcPct val="90000"/>
              </a:lnSpc>
              <a:buNone/>
              <a:defRPr sz="28000" b="0" i="0" u="sng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335409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508" y="1001715"/>
            <a:ext cx="3393455" cy="5221285"/>
          </a:xfrm>
        </p:spPr>
        <p:txBody>
          <a:bodyPr anchor="b">
            <a:normAutofit/>
          </a:bodyPr>
          <a:lstStyle>
            <a:lvl1pPr algn="l">
              <a:lnSpc>
                <a:spcPct val="110000"/>
              </a:lnSpc>
              <a:defRPr sz="2000" b="1" i="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40964"/>
            <a:ext cx="7144095" cy="5846064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None/>
              <a:defRPr sz="28000" b="0" i="0" u="sng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47816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508" y="1001715"/>
            <a:ext cx="3393455" cy="5221285"/>
          </a:xfrm>
        </p:spPr>
        <p:txBody>
          <a:bodyPr anchor="b">
            <a:normAutofit/>
          </a:bodyPr>
          <a:lstStyle>
            <a:lvl1pPr algn="l">
              <a:lnSpc>
                <a:spcPct val="110000"/>
              </a:lnSpc>
              <a:defRPr sz="2000" b="1" i="0" u="none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40964"/>
            <a:ext cx="7144095" cy="5846064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None/>
              <a:defRPr sz="28000" b="0" i="0" u="sng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672661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795663"/>
            <a:ext cx="11579352" cy="1133856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2AD571-8A42-FC4D-8DD1-0DD76ABF057B}" type="datetime1">
              <a:rPr lang="en-US" smtClean="0"/>
              <a:pPr/>
              <a:t>1/28/2026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7" y="1001715"/>
            <a:ext cx="8502777" cy="5221286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 u="sng">
                <a:solidFill>
                  <a:schemeClr val="bg1"/>
                </a:solidFill>
              </a:defRPr>
            </a:lvl1pPr>
            <a:lvl2pPr marL="228600" indent="0">
              <a:lnSpc>
                <a:spcPct val="100000"/>
              </a:lnSpc>
              <a:buNone/>
              <a:defRPr sz="4800" b="1" u="sng">
                <a:solidFill>
                  <a:schemeClr val="bg1"/>
                </a:solidFill>
              </a:defRPr>
            </a:lvl2pPr>
            <a:lvl3pPr marL="457200" indent="0">
              <a:lnSpc>
                <a:spcPct val="100000"/>
              </a:lnSpc>
              <a:buNone/>
              <a:defRPr sz="4400" b="1" u="sng">
                <a:solidFill>
                  <a:schemeClr val="bg1"/>
                </a:solidFill>
              </a:defRPr>
            </a:lvl3pPr>
            <a:lvl4pPr marL="685800" indent="0">
              <a:lnSpc>
                <a:spcPct val="100000"/>
              </a:lnSpc>
              <a:buNone/>
              <a:defRPr sz="4000" b="1" u="sng">
                <a:solidFill>
                  <a:schemeClr val="bg1"/>
                </a:solidFill>
              </a:defRPr>
            </a:lvl4pPr>
            <a:lvl5pPr marL="914400" indent="0">
              <a:lnSpc>
                <a:spcPct val="100000"/>
              </a:lnSpc>
              <a:buNone/>
              <a:defRPr sz="3600" b="1" u="sng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89875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700784"/>
            <a:ext cx="11579352" cy="1133856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3F588B4-CB59-614E-93AB-9F331D0D8D83}" type="datetime1">
              <a:rPr lang="en-US" smtClean="0"/>
              <a:pPr/>
              <a:t>1/28/2026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764792"/>
            <a:ext cx="8481400" cy="4458208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>
                <a:solidFill>
                  <a:schemeClr val="bg1"/>
                </a:solidFill>
              </a:defRPr>
            </a:lvl1pPr>
            <a:lvl2pPr marL="228600" indent="0">
              <a:lnSpc>
                <a:spcPct val="100000"/>
              </a:lnSpc>
              <a:buNone/>
              <a:defRPr sz="4400" b="1">
                <a:solidFill>
                  <a:schemeClr val="bg1"/>
                </a:solidFill>
              </a:defRPr>
            </a:lvl2pPr>
            <a:lvl3pPr marL="457200" indent="0">
              <a:lnSpc>
                <a:spcPct val="100000"/>
              </a:lnSpc>
              <a:buNone/>
              <a:defRPr sz="4000" b="1">
                <a:solidFill>
                  <a:schemeClr val="bg1"/>
                </a:solidFill>
              </a:defRPr>
            </a:lvl3pPr>
            <a:lvl4pPr marL="685800" indent="0">
              <a:lnSpc>
                <a:spcPct val="100000"/>
              </a:lnSpc>
              <a:buNone/>
              <a:defRPr sz="3600" b="1">
                <a:solidFill>
                  <a:schemeClr val="bg1"/>
                </a:solidFill>
              </a:defRPr>
            </a:lvl4pPr>
            <a:lvl5pPr marL="914400" indent="0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95408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891284"/>
            <a:ext cx="11579352" cy="1133856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8851A9-1959-C54C-A050-24BB5C598FE4}" type="datetime1">
              <a:rPr lang="en-US" smtClean="0"/>
              <a:pPr/>
              <a:t>1/28/2026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11936"/>
            <a:ext cx="8481400" cy="521106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>
                <a:solidFill>
                  <a:schemeClr val="bg1"/>
                </a:solidFill>
              </a:defRPr>
            </a:lvl1pPr>
            <a:lvl2pPr marL="228600" indent="0">
              <a:lnSpc>
                <a:spcPct val="100000"/>
              </a:lnSpc>
              <a:buNone/>
              <a:defRPr sz="4400" b="1">
                <a:solidFill>
                  <a:schemeClr val="bg1"/>
                </a:solidFill>
              </a:defRPr>
            </a:lvl2pPr>
            <a:lvl3pPr marL="457200" indent="0">
              <a:lnSpc>
                <a:spcPct val="100000"/>
              </a:lnSpc>
              <a:buNone/>
              <a:defRPr sz="4000" b="1">
                <a:solidFill>
                  <a:schemeClr val="bg1"/>
                </a:solidFill>
              </a:defRPr>
            </a:lvl3pPr>
            <a:lvl4pPr marL="685800" indent="0">
              <a:lnSpc>
                <a:spcPct val="100000"/>
              </a:lnSpc>
              <a:buNone/>
              <a:defRPr sz="3600" b="1">
                <a:solidFill>
                  <a:schemeClr val="bg1"/>
                </a:solidFill>
              </a:defRPr>
            </a:lvl4pPr>
            <a:lvl5pPr marL="914400" indent="0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685041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891284"/>
            <a:ext cx="11579352" cy="1133856"/>
          </a:xfrm>
        </p:spPr>
        <p:txBody>
          <a:bodyPr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32BBD40-9FB7-E148-AC1B-3919D230BEB1}" type="datetime1">
              <a:rPr lang="en-US" smtClean="0"/>
              <a:pPr/>
              <a:t>1/28/2026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8" y="1011936"/>
            <a:ext cx="9074511" cy="5211064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6000" b="1" i="0" u="sng">
                <a:solidFill>
                  <a:schemeClr val="accent1"/>
                </a:solidFill>
                <a:latin typeface="+mj-lt"/>
              </a:defRPr>
            </a:lvl1pPr>
            <a:lvl2pPr marL="228600" indent="0">
              <a:lnSpc>
                <a:spcPct val="100000"/>
              </a:lnSpc>
              <a:buNone/>
              <a:defRPr sz="4400" b="1" i="0">
                <a:solidFill>
                  <a:schemeClr val="accent1"/>
                </a:solidFill>
                <a:latin typeface="+mj-lt"/>
              </a:defRPr>
            </a:lvl2pPr>
            <a:lvl3pPr marL="457200" indent="0">
              <a:lnSpc>
                <a:spcPct val="100000"/>
              </a:lnSpc>
              <a:buNone/>
              <a:defRPr sz="4000" b="1" i="0">
                <a:solidFill>
                  <a:schemeClr val="accent1"/>
                </a:solidFill>
                <a:latin typeface="+mj-lt"/>
              </a:defRPr>
            </a:lvl3pPr>
            <a:lvl4pPr marL="685800" indent="0">
              <a:lnSpc>
                <a:spcPct val="100000"/>
              </a:lnSpc>
              <a:buNone/>
              <a:defRPr sz="3600" b="1" i="0">
                <a:solidFill>
                  <a:schemeClr val="accent1"/>
                </a:solidFill>
                <a:latin typeface="+mj-lt"/>
              </a:defRPr>
            </a:lvl4pPr>
            <a:lvl5pPr marL="914400" indent="0">
              <a:lnSpc>
                <a:spcPct val="100000"/>
              </a:lnSpc>
              <a:buNone/>
              <a:defRPr sz="3200" b="1" i="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0430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7005" y="5475284"/>
            <a:ext cx="9037984" cy="747715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7B831F-0525-DF47-A6D2-509FE238C6D0}" type="datetime1">
              <a:rPr lang="en-US" smtClean="0"/>
              <a:pPr/>
              <a:t>1/28/2026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77004" y="1005779"/>
            <a:ext cx="9037985" cy="4103745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306903786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69066" y="5475285"/>
            <a:ext cx="9045923" cy="747715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43EBDBC-CFAC-9946-A2F3-D6402690E4D2}" type="datetime1">
              <a:rPr lang="en-US" smtClean="0"/>
              <a:pPr/>
              <a:t>1/28/2026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69066" y="1001715"/>
            <a:ext cx="9053874" cy="4107810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63340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011936"/>
            <a:ext cx="7538425" cy="3172503"/>
          </a:xfrm>
        </p:spPr>
        <p:txBody>
          <a:bodyPr anchor="t">
            <a:normAutofit/>
          </a:bodyPr>
          <a:lstStyle>
            <a:lvl1pPr algn="l">
              <a:lnSpc>
                <a:spcPct val="90000"/>
              </a:lnSpc>
              <a:defRPr sz="6000" u="sng" cap="all"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27" y="4728525"/>
            <a:ext cx="7538425" cy="1494475"/>
          </a:xfrm>
        </p:spPr>
        <p:txBody>
          <a:bodyPr anchor="b">
            <a:normAutofit/>
          </a:bodyPr>
          <a:lstStyle>
            <a:lvl1pPr marL="0" indent="0" algn="l">
              <a:lnSpc>
                <a:spcPct val="75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latin typeface="+mj-lt"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latin typeface="+mj-lt"/>
              </a:defRPr>
            </a:lvl1pPr>
          </a:lstStyle>
          <a:p>
            <a:fld id="{99A48728-1D9C-2F4B-9F0A-BC2AEDF455B4}" type="datetime1">
              <a:rPr lang="en-US" smtClean="0"/>
              <a:pPr/>
              <a:t>1/28/2026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latin typeface="+mj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079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28" y="5475285"/>
            <a:ext cx="9074512" cy="747715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42C378-8FD2-C449-B7AA-6F7022066293}" type="datetime1">
              <a:rPr lang="en-US" smtClean="0"/>
              <a:pPr/>
              <a:t>1/28/2026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8" y="1011936"/>
            <a:ext cx="9037985" cy="371659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181588254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30" y="640203"/>
            <a:ext cx="10923934" cy="1099006"/>
          </a:xfr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5AA9746-49E3-1D49-A044-597FC2272B5D}" type="datetime1">
              <a:rPr lang="en-US" smtClean="0"/>
              <a:pPr/>
              <a:t>1/28/2026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2120209"/>
            <a:ext cx="10923935" cy="4102791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3647606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30" y="1001715"/>
            <a:ext cx="10923934" cy="747715"/>
          </a:xfr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5AA9746-49E3-1D49-A044-597FC2272B5D}" type="datetime1">
              <a:rPr lang="en-US" smtClean="0"/>
              <a:pPr/>
              <a:t>1/28/2026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2120209"/>
            <a:ext cx="10923935" cy="4102791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 b="0" i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2587229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774" y="1010613"/>
            <a:ext cx="10945189" cy="746759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7BE2A0-CBC1-A842-B334-0B3B571BCC28}" type="datetime1">
              <a:rPr lang="en-US" smtClean="0"/>
              <a:pPr/>
              <a:t>1/28/2026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28" y="2129474"/>
            <a:ext cx="5271473" cy="4093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3941" y="2129475"/>
            <a:ext cx="5274021" cy="40935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374277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10614"/>
            <a:ext cx="10923934" cy="74676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54D687F-3261-A345-B9E7-76DD0579BB9D}" type="datetime1">
              <a:rPr lang="en-US" smtClean="0"/>
              <a:pPr/>
              <a:t>1/28/2026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028" y="2120575"/>
            <a:ext cx="5271474" cy="375613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3940" y="2120575"/>
            <a:ext cx="5274023" cy="37561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28" y="2877190"/>
            <a:ext cx="5266092" cy="334581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0" y="2877190"/>
            <a:ext cx="5271464" cy="334581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462334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11936"/>
            <a:ext cx="10923935" cy="186525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5C9DF99-DDC2-894B-B2EC-BE93B405C6CB}" type="datetime1">
              <a:rPr lang="en-US" smtClean="0"/>
              <a:pPr/>
              <a:t>1/28/2026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58173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7E1AAE6-D11F-2F46-A437-EC693200CDD7}" type="datetime1">
              <a:rPr lang="en-US" smtClean="0"/>
              <a:pPr/>
              <a:t>1/28/2026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33077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996695"/>
            <a:ext cx="3763961" cy="1314426"/>
          </a:xfrm>
        </p:spPr>
        <p:txBody>
          <a:bodyPr anchor="t">
            <a:normAutofit/>
          </a:bodyPr>
          <a:lstStyle>
            <a:lvl1pPr>
              <a:defRPr sz="28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D95903C-EDC1-ED4F-958F-696903391605}" type="datetime1">
              <a:rPr lang="en-US" smtClean="0"/>
              <a:pPr/>
              <a:t>1/28/2026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028" y="2495234"/>
            <a:ext cx="3763961" cy="3727766"/>
          </a:xfrm>
        </p:spPr>
        <p:txBody>
          <a:bodyPr anchor="t"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474" y="1005779"/>
            <a:ext cx="6604492" cy="521722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5055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30936"/>
            <a:ext cx="3793283" cy="2246253"/>
          </a:xfrm>
        </p:spPr>
        <p:txBody>
          <a:bodyPr anchor="t">
            <a:normAutofit/>
          </a:bodyPr>
          <a:lstStyle>
            <a:lvl1pPr>
              <a:defRPr sz="28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DC713B-25C9-B74A-9BBC-A695A5E98312}" type="datetime1">
              <a:rPr lang="en-US" smtClean="0"/>
              <a:pPr/>
              <a:t>1/28/2026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021" y="3242949"/>
            <a:ext cx="3763969" cy="3017826"/>
          </a:xfrm>
        </p:spPr>
        <p:txBody>
          <a:bodyPr anchor="b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2523" y="630937"/>
            <a:ext cx="6616830" cy="5592064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2649805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982085"/>
            <a:ext cx="7538425" cy="1895105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1D5279E-0E3B-B54D-9B59-E121D9B3AFDB}" type="datetime1">
              <a:rPr lang="en-US" smtClean="0"/>
              <a:pPr/>
              <a:t>1/28/2026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4028" y="3242949"/>
            <a:ext cx="10923935" cy="2980051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2394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1011936"/>
            <a:ext cx="8095016" cy="3335590"/>
          </a:xfrm>
        </p:spPr>
        <p:txBody>
          <a:bodyPr anchor="b">
            <a:normAutofit/>
          </a:bodyPr>
          <a:lstStyle>
            <a:lvl1pPr algn="l">
              <a:defRPr sz="6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29" y="4728526"/>
            <a:ext cx="8095015" cy="1117538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FDA9-B56F-3D40-BA5C-830FD973E5D1}" type="datetime1">
              <a:rPr lang="en-US" smtClean="0"/>
              <a:t>1/28/2026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9585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381760"/>
            <a:ext cx="8481400" cy="1852292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C9E747C-1B1C-1345-96BA-B9E64C23A7BC}" type="datetime1">
              <a:rPr lang="en-US" smtClean="0"/>
              <a:pPr/>
              <a:t>1/28/2026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3614097"/>
            <a:ext cx="8481400" cy="1861187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28600" indent="0">
              <a:buNone/>
              <a:defRPr sz="2000">
                <a:solidFill>
                  <a:schemeClr val="tx1"/>
                </a:solidFill>
              </a:defRPr>
            </a:lvl2pPr>
            <a:lvl3pPr marL="457200" indent="0">
              <a:buNone/>
              <a:defRPr sz="1800">
                <a:solidFill>
                  <a:schemeClr val="tx1"/>
                </a:solidFill>
              </a:defRPr>
            </a:lvl3pPr>
            <a:lvl4pPr marL="685800" indent="0">
              <a:buNone/>
              <a:defRPr sz="1600">
                <a:solidFill>
                  <a:schemeClr val="tx1"/>
                </a:solidFill>
              </a:defRPr>
            </a:lvl4pPr>
            <a:lvl5pPr marL="9144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122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381760"/>
            <a:ext cx="7731038" cy="3346766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09DA23C4-A9FB-DB4A-B7DD-A0A5161EF3E0}" type="datetime1">
              <a:rPr lang="en-US" smtClean="0"/>
              <a:pPr/>
              <a:t>1/28/2026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5109526"/>
            <a:ext cx="6595450" cy="1113474"/>
          </a:xfrm>
        </p:spPr>
        <p:txBody>
          <a:bodyPr>
            <a:noAutofit/>
          </a:bodyPr>
          <a:lstStyle>
            <a:lvl1pPr marL="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1pPr>
            <a:lvl2pPr marL="2286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2pPr>
            <a:lvl3pPr marL="4572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3pPr>
            <a:lvl4pPr marL="6858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4pPr>
            <a:lvl5pPr marL="9144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6027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3602" y="1011936"/>
            <a:ext cx="7924802" cy="3350830"/>
          </a:xfrm>
        </p:spPr>
        <p:txBody>
          <a:bodyPr anchor="b">
            <a:normAutofit/>
          </a:bodyPr>
          <a:lstStyle>
            <a:lvl1pPr algn="ctr"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3602" y="4728526"/>
            <a:ext cx="7924801" cy="111753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04B425-AD26-2748-9379-4D52F1178C82}" type="datetime1">
              <a:rPr lang="en-US" smtClean="0"/>
              <a:pPr/>
              <a:t>1/28/2026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856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2AC2E79-609C-0D1A-9B21-608288E7C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634999"/>
            <a:ext cx="7152035" cy="5588001"/>
          </a:xfrm>
        </p:spPr>
        <p:txBody>
          <a:bodyPr anchor="b">
            <a:normAutofit/>
          </a:bodyPr>
          <a:lstStyle>
            <a:lvl1pPr algn="l">
              <a:defRPr sz="75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03C4BE1-6BC7-07DF-D465-C3B7FD2F9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2448" y="634999"/>
            <a:ext cx="3385516" cy="1494477"/>
          </a:xfrm>
        </p:spPr>
        <p:txBody>
          <a:bodyPr anchor="t">
            <a:normAutofit/>
          </a:bodyPr>
          <a:lstStyle>
            <a:lvl1pPr marL="0" indent="0" algn="r">
              <a:buNone/>
              <a:defRPr sz="2000" b="1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20502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2AC2E79-609C-0D1A-9B21-608288E7C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634999"/>
            <a:ext cx="7152035" cy="5588001"/>
          </a:xfrm>
        </p:spPr>
        <p:txBody>
          <a:bodyPr anchor="b">
            <a:normAutofit/>
          </a:bodyPr>
          <a:lstStyle>
            <a:lvl1pPr algn="l">
              <a:defRPr sz="75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03C4BE1-6BC7-07DF-D465-C3B7FD2F9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2448" y="634999"/>
            <a:ext cx="3385516" cy="1494477"/>
          </a:xfrm>
        </p:spPr>
        <p:txBody>
          <a:bodyPr anchor="t">
            <a:normAutofit/>
          </a:bodyPr>
          <a:lstStyle>
            <a:lvl1pPr marL="0" indent="0" algn="r">
              <a:buNone/>
              <a:defRPr sz="2000" b="1" i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677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10923935" cy="14944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08540" y="0"/>
            <a:ext cx="914400" cy="630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+mj-lt"/>
              </a:defRPr>
            </a:lvl1pPr>
          </a:lstStyle>
          <a:p>
            <a:fld id="{D90E5A07-4FDA-D34C-BE60-17876FEEBAA5}" type="datetime1">
              <a:rPr lang="en-US" smtClean="0"/>
              <a:pPr/>
              <a:t>1/28/2026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4029" y="0"/>
            <a:ext cx="3657600" cy="630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9324" y="0"/>
            <a:ext cx="548640" cy="630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bg1"/>
                </a:solidFill>
                <a:latin typeface="+mj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029" y="2877190"/>
            <a:ext cx="10923935" cy="3345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973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9" r:id="rId5"/>
    <p:sldLayoutId id="2147483780" r:id="rId6"/>
    <p:sldLayoutId id="2147483781" r:id="rId7"/>
    <p:sldLayoutId id="2147483782" r:id="rId8"/>
    <p:sldLayoutId id="2147483832" r:id="rId9"/>
    <p:sldLayoutId id="2147483783" r:id="rId10"/>
    <p:sldLayoutId id="214748383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  <p:sldLayoutId id="2147483793" r:id="rId21"/>
    <p:sldLayoutId id="2147483794" r:id="rId22"/>
    <p:sldLayoutId id="2147483795" r:id="rId23"/>
    <p:sldLayoutId id="2147483796" r:id="rId24"/>
    <p:sldLayoutId id="2147483797" r:id="rId25"/>
    <p:sldLayoutId id="2147483798" r:id="rId26"/>
    <p:sldLayoutId id="2147483799" r:id="rId27"/>
    <p:sldLayoutId id="2147483800" r:id="rId28"/>
    <p:sldLayoutId id="2147483801" r:id="rId29"/>
    <p:sldLayoutId id="2147483802" r:id="rId30"/>
    <p:sldLayoutId id="2147483803" r:id="rId31"/>
    <p:sldLayoutId id="2147483804" r:id="rId32"/>
    <p:sldLayoutId id="2147483805" r:id="rId33"/>
    <p:sldLayoutId id="2147483806" r:id="rId34"/>
    <p:sldLayoutId id="2147483807" r:id="rId35"/>
    <p:sldLayoutId id="2147483808" r:id="rId36"/>
    <p:sldLayoutId id="2147483809" r:id="rId37"/>
    <p:sldLayoutId id="2147483810" r:id="rId38"/>
    <p:sldLayoutId id="2147483811" r:id="rId39"/>
    <p:sldLayoutId id="2147483812" r:id="rId40"/>
    <p:sldLayoutId id="2147483813" r:id="rId41"/>
    <p:sldLayoutId id="2147483814" r:id="rId42"/>
    <p:sldLayoutId id="2147483834" r:id="rId43"/>
    <p:sldLayoutId id="2147483815" r:id="rId44"/>
    <p:sldLayoutId id="2147483816" r:id="rId45"/>
    <p:sldLayoutId id="2147483817" r:id="rId46"/>
    <p:sldLayoutId id="2147483818" r:id="rId47"/>
    <p:sldLayoutId id="2147483819" r:id="rId48"/>
    <p:sldLayoutId id="2147483820" r:id="rId49"/>
    <p:sldLayoutId id="2147483821" r:id="rId50"/>
    <p:sldLayoutId id="2147483822" r:id="rId51"/>
    <p:sldLayoutId id="2147483835" r:id="rId52"/>
    <p:sldLayoutId id="2147483823" r:id="rId53"/>
    <p:sldLayoutId id="2147483824" r:id="rId54"/>
    <p:sldLayoutId id="2147483825" r:id="rId55"/>
    <p:sldLayoutId id="2147483826" r:id="rId56"/>
    <p:sldLayoutId id="2147483827" r:id="rId57"/>
    <p:sldLayoutId id="2147483828" r:id="rId58"/>
    <p:sldLayoutId id="2147483829" r:id="rId59"/>
    <p:sldLayoutId id="2147483830" r:id="rId60"/>
    <p:sldLayoutId id="2147483831" r:id="rId6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1" u="sng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svg"/><Relationship Id="rId7" Type="http://schemas.openxmlformats.org/officeDocument/2006/relationships/image" Target="../media/image21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svg"/><Relationship Id="rId7" Type="http://schemas.openxmlformats.org/officeDocument/2006/relationships/image" Target="../media/image21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608C23-AAC7-24F5-F2C0-159F3F981C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017" y="-474241"/>
            <a:ext cx="10904159" cy="2877597"/>
          </a:xfrm>
        </p:spPr>
        <p:txBody>
          <a:bodyPr>
            <a:normAutofit/>
          </a:bodyPr>
          <a:lstStyle/>
          <a:p>
            <a:r>
              <a:rPr lang="en-US" sz="3600" b="0" u="none" dirty="0">
                <a:ea typeface="+mj-lt"/>
                <a:cs typeface="+mj-lt"/>
              </a:rPr>
              <a:t>AI-Based Smart Food Redistribution System for People &amp; Animals</a:t>
            </a:r>
            <a:endParaRPr lang="en-US" sz="3600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DE37C8C-B9EB-77D8-9402-9E66A29BE4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162" y="4450640"/>
            <a:ext cx="4262534" cy="1147237"/>
          </a:xfrm>
        </p:spPr>
        <p:txBody>
          <a:bodyPr>
            <a:normAutofit/>
          </a:bodyPr>
          <a:lstStyle/>
          <a:p>
            <a:pPr algn="l"/>
            <a:r>
              <a:rPr lang="en-US" b="0" dirty="0"/>
              <a:t>Presented by:</a:t>
            </a:r>
          </a:p>
          <a:p>
            <a:pPr algn="l"/>
            <a:r>
              <a:rPr lang="en-US" dirty="0"/>
              <a:t>Reha </a:t>
            </a:r>
            <a:r>
              <a:rPr lang="en-US" err="1"/>
              <a:t>Gaundalkar</a:t>
            </a:r>
            <a:r>
              <a:rPr lang="en-US" dirty="0"/>
              <a:t> &amp; Prashila Gaude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27B578-DE33-9980-9A78-5E4287539C7F}"/>
              </a:ext>
            </a:extLst>
          </p:cNvPr>
          <p:cNvSpPr txBox="1"/>
          <p:nvPr/>
        </p:nvSpPr>
        <p:spPr>
          <a:xfrm>
            <a:off x="1099595" y="2396924"/>
            <a:ext cx="658483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cap="all" dirty="0">
                <a:solidFill>
                  <a:srgbClr val="FFFFFF"/>
                </a:solidFill>
                <a:latin typeface="Aptos Light"/>
              </a:rPr>
              <a:t>Theme:</a:t>
            </a:r>
            <a:r>
              <a:rPr lang="en-US" sz="2400" cap="all" dirty="0">
                <a:solidFill>
                  <a:srgbClr val="FFFFFF"/>
                </a:solidFill>
                <a:latin typeface="Aptos Light"/>
                <a:ea typeface="+mn-lt"/>
                <a:cs typeface="+mn-lt"/>
              </a:rPr>
              <a:t> </a:t>
            </a:r>
            <a:r>
              <a:rPr lang="en-US" sz="2400" cap="all" dirty="0">
                <a:solidFill>
                  <a:srgbClr val="FFFFFF"/>
                </a:solidFill>
                <a:ea typeface="+mn-lt"/>
                <a:cs typeface="+mn-lt"/>
              </a:rPr>
              <a:t>Sustainable Living &amp; Environment</a:t>
            </a:r>
            <a:endParaRPr lang="en-US" sz="2400" cap="all" dirty="0">
              <a:solidFill>
                <a:srgbClr val="FFFFFF"/>
              </a:solidFill>
              <a:latin typeface="Aptos"/>
            </a:endParaRPr>
          </a:p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911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A87EA-8BB3-79C6-656A-1A8ABD658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2260" y="1716062"/>
            <a:ext cx="4454439" cy="111215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21FB24-FFC4-0AAF-E932-8F5A992D87C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2732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BBB58-0A0E-9B67-8F64-5FDF94DCB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ircle: Hollow 4">
            <a:extLst>
              <a:ext uri="{FF2B5EF4-FFF2-40B4-BE49-F238E27FC236}">
                <a16:creationId xmlns:a16="http://schemas.microsoft.com/office/drawing/2014/main" id="{AC4ADAC7-86D9-7770-DFB3-AC9A83DD6E7C}"/>
              </a:ext>
            </a:extLst>
          </p:cNvPr>
          <p:cNvSpPr/>
          <p:nvPr/>
        </p:nvSpPr>
        <p:spPr>
          <a:xfrm>
            <a:off x="-2811709" y="629559"/>
            <a:ext cx="5618153" cy="5436399"/>
          </a:xfrm>
          <a:prstGeom prst="don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2" name="Graphic 1" descr="Questions with solid fill">
            <a:extLst>
              <a:ext uri="{FF2B5EF4-FFF2-40B4-BE49-F238E27FC236}">
                <a16:creationId xmlns:a16="http://schemas.microsoft.com/office/drawing/2014/main" id="{68CB4EA8-F6FD-BC35-5326-DF051DE56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7" y="813112"/>
            <a:ext cx="914400" cy="914400"/>
          </a:xfrm>
          <a:prstGeom prst="rect">
            <a:avLst/>
          </a:prstGeom>
        </p:spPr>
      </p:pic>
      <p:pic>
        <p:nvPicPr>
          <p:cNvPr id="4" name="Graphic 3" descr="Pin with solid fill">
            <a:extLst>
              <a:ext uri="{FF2B5EF4-FFF2-40B4-BE49-F238E27FC236}">
                <a16:creationId xmlns:a16="http://schemas.microsoft.com/office/drawing/2014/main" id="{9C20B163-FBCC-7296-4212-D86D8E3476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27" y="4804054"/>
            <a:ext cx="914400" cy="914400"/>
          </a:xfrm>
          <a:prstGeom prst="rect">
            <a:avLst/>
          </a:prstGeom>
        </p:spPr>
      </p:pic>
      <p:pic>
        <p:nvPicPr>
          <p:cNvPr id="9" name="Graphic 8" descr="Tools with solid fill">
            <a:extLst>
              <a:ext uri="{FF2B5EF4-FFF2-40B4-BE49-F238E27FC236}">
                <a16:creationId xmlns:a16="http://schemas.microsoft.com/office/drawing/2014/main" id="{E905AF0F-E2B9-C1A5-6D73-65155B5D8A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98052" y="3888357"/>
            <a:ext cx="914400" cy="914400"/>
          </a:xfrm>
          <a:prstGeom prst="rect">
            <a:avLst/>
          </a:prstGeom>
        </p:spPr>
      </p:pic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3D57DCAA-6325-6609-A0EA-B6F5C4E461B6}"/>
              </a:ext>
            </a:extLst>
          </p:cNvPr>
          <p:cNvSpPr txBox="1">
            <a:spLocks/>
          </p:cNvSpPr>
          <p:nvPr/>
        </p:nvSpPr>
        <p:spPr>
          <a:xfrm>
            <a:off x="4753246" y="1707675"/>
            <a:ext cx="6490339" cy="2825672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20B0604020202020204" pitchFamily="34" charset="0"/>
              <a:buChar char="q"/>
            </a:pPr>
            <a:r>
              <a:rPr lang="en-US" sz="3200" b="1" dirty="0">
                <a:latin typeface="Aptos"/>
              </a:rPr>
              <a:t> Problem Overview</a:t>
            </a:r>
          </a:p>
          <a:p>
            <a:pPr>
              <a:buFont typeface="Wingdings" panose="020B0604020202020204" pitchFamily="34" charset="0"/>
              <a:buChar char="q"/>
            </a:pPr>
            <a:r>
              <a:rPr lang="en-US" sz="3200" b="1" dirty="0">
                <a:latin typeface="Aptos"/>
              </a:rPr>
              <a:t> Proposed Solution</a:t>
            </a:r>
          </a:p>
          <a:p>
            <a:pPr>
              <a:buFont typeface="Wingdings" panose="020B0604020202020204" pitchFamily="34" charset="0"/>
              <a:buChar char="q"/>
            </a:pPr>
            <a:r>
              <a:rPr lang="en-US" sz="3200" b="1" dirty="0">
                <a:latin typeface="Aptos"/>
              </a:rPr>
              <a:t> System Workflow</a:t>
            </a:r>
          </a:p>
          <a:p>
            <a:pPr>
              <a:buFont typeface="Wingdings" panose="020B0604020202020204" pitchFamily="34" charset="0"/>
              <a:buChar char="q"/>
            </a:pPr>
            <a:r>
              <a:rPr lang="en-US" sz="3200" b="1" dirty="0">
                <a:latin typeface="Aptos"/>
              </a:rPr>
              <a:t> Impact &amp; Benefits</a:t>
            </a:r>
          </a:p>
        </p:txBody>
      </p:sp>
      <p:pic>
        <p:nvPicPr>
          <p:cNvPr id="8" name="Graphic 7" descr="Tick with solid fill">
            <a:extLst>
              <a:ext uri="{FF2B5EF4-FFF2-40B4-BE49-F238E27FC236}">
                <a16:creationId xmlns:a16="http://schemas.microsoft.com/office/drawing/2014/main" id="{4C892CB3-CF17-4F07-DB9A-075504A621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01022" y="19920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28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FD055-9228-1893-3E44-3B9C58C4E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989421-79B0-04C9-2045-A9B85B37A7BE}"/>
              </a:ext>
            </a:extLst>
          </p:cNvPr>
          <p:cNvSpPr txBox="1">
            <a:spLocks/>
          </p:cNvSpPr>
          <p:nvPr/>
        </p:nvSpPr>
        <p:spPr>
          <a:xfrm>
            <a:off x="3597432" y="1469761"/>
            <a:ext cx="7508307" cy="81901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Aptos"/>
                <a:ea typeface="+mn-lt"/>
                <a:cs typeface="+mn-lt"/>
              </a:rPr>
              <a:t>During festivals and large events such as Ganesh Chaturthi, weddings, and community functions, a huge amount of edible food is wasted.</a:t>
            </a:r>
            <a:endParaRPr lang="en-US">
              <a:latin typeface="Aptos"/>
            </a:endParaRPr>
          </a:p>
          <a:p>
            <a:pPr marL="0" indent="0">
              <a:buNone/>
            </a:pPr>
            <a:endParaRPr lang="en-US" dirty="0">
              <a:latin typeface="Aptos"/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latin typeface="Aptos"/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latin typeface="Aptos"/>
              <a:ea typeface="+mn-lt"/>
              <a:cs typeface="+mn-lt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latin typeface="Aptos"/>
              <a:ea typeface="+mn-lt"/>
              <a:cs typeface="+mn-lt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22ACCF11-F768-253F-0872-2B8255BBE34A}"/>
              </a:ext>
            </a:extLst>
          </p:cNvPr>
          <p:cNvSpPr txBox="1">
            <a:spLocks/>
          </p:cNvSpPr>
          <p:nvPr/>
        </p:nvSpPr>
        <p:spPr>
          <a:xfrm>
            <a:off x="4057506" y="371415"/>
            <a:ext cx="7053556" cy="51758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u="sng" dirty="0">
                <a:latin typeface="Aptos"/>
              </a:rPr>
              <a:t>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F87BC-74E2-C975-CD1D-0E2779BC5C70}"/>
              </a:ext>
            </a:extLst>
          </p:cNvPr>
          <p:cNvSpPr txBox="1">
            <a:spLocks/>
          </p:cNvSpPr>
          <p:nvPr/>
        </p:nvSpPr>
        <p:spPr>
          <a:xfrm>
            <a:off x="3826980" y="2773227"/>
            <a:ext cx="7536817" cy="204206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People want to donate leftover food but don’t know where or how to do it quickly</a:t>
            </a:r>
            <a:endParaRPr lang="en-US" b="1"/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Delay leads to food spoilage and unsafe consumption</a:t>
            </a:r>
            <a:endParaRPr lang="en-US" b="1"/>
          </a:p>
          <a:p>
            <a:pPr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Meanwhile, NGOs, underprivileged communities and gaushalas </a:t>
            </a:r>
            <a:r>
              <a:rPr lang="en-US" b="1" dirty="0">
                <a:ea typeface="+mn-lt"/>
                <a:cs typeface="+mn-lt"/>
              </a:rPr>
              <a:t>still face food shortages</a:t>
            </a:r>
            <a:endParaRPr lang="en-US" b="1" dirty="0"/>
          </a:p>
          <a:p>
            <a:pPr marL="0" indent="0">
              <a:buNone/>
            </a:pPr>
            <a:endParaRPr lang="en-US" dirty="0">
              <a:latin typeface="Aptos"/>
            </a:endParaRPr>
          </a:p>
          <a:p>
            <a:pPr marL="0" indent="0">
              <a:buNone/>
            </a:pPr>
            <a:endParaRPr lang="en-US" dirty="0">
              <a:latin typeface="Aptos"/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latin typeface="Aptos"/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latin typeface="Aptos"/>
              <a:ea typeface="+mn-lt"/>
              <a:cs typeface="+mn-lt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latin typeface="Aptos"/>
              <a:ea typeface="+mn-lt"/>
              <a:cs typeface="+mn-lt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1A1D480-998E-7FF0-AA5C-44B713C70E38}"/>
              </a:ext>
            </a:extLst>
          </p:cNvPr>
          <p:cNvSpPr txBox="1">
            <a:spLocks/>
          </p:cNvSpPr>
          <p:nvPr/>
        </p:nvSpPr>
        <p:spPr>
          <a:xfrm>
            <a:off x="3604741" y="5023405"/>
            <a:ext cx="7493930" cy="103467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Aptos"/>
                <a:ea typeface="+mn-lt"/>
                <a:cs typeface="+mn-lt"/>
              </a:rPr>
              <a:t>The result of this, </a:t>
            </a:r>
            <a:r>
              <a:rPr lang="en-US" b="1" dirty="0">
                <a:latin typeface="Aptos"/>
                <a:ea typeface="+mn-lt"/>
                <a:cs typeface="+mn-lt"/>
              </a:rPr>
              <a:t>Valuable food is wasted while people and animals remain hungry.</a:t>
            </a:r>
            <a:endParaRPr lang="en-US" b="1">
              <a:latin typeface="Aptos"/>
            </a:endParaRPr>
          </a:p>
          <a:p>
            <a:pPr marL="0" indent="0">
              <a:buNone/>
            </a:pPr>
            <a:endParaRPr lang="en-US" dirty="0">
              <a:latin typeface="Aptos"/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latin typeface="Aptos"/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latin typeface="Aptos"/>
              <a:ea typeface="+mn-lt"/>
              <a:cs typeface="+mn-lt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latin typeface="Aptos"/>
              <a:ea typeface="+mn-lt"/>
              <a:cs typeface="+mn-lt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ABE1242E-DC2E-4CC9-62E5-553E79B9986E}"/>
              </a:ext>
            </a:extLst>
          </p:cNvPr>
          <p:cNvSpPr/>
          <p:nvPr/>
        </p:nvSpPr>
        <p:spPr>
          <a:xfrm>
            <a:off x="-2811709" y="629559"/>
            <a:ext cx="5618153" cy="5436399"/>
          </a:xfrm>
          <a:prstGeom prst="don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8" name="Graphic 17" descr="Pin with solid fill">
            <a:extLst>
              <a:ext uri="{FF2B5EF4-FFF2-40B4-BE49-F238E27FC236}">
                <a16:creationId xmlns:a16="http://schemas.microsoft.com/office/drawing/2014/main" id="{189BC494-6AE2-93CF-D9AA-1428E61F8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7" y="4804054"/>
            <a:ext cx="914400" cy="914400"/>
          </a:xfrm>
          <a:prstGeom prst="rect">
            <a:avLst/>
          </a:prstGeom>
        </p:spPr>
      </p:pic>
      <p:pic>
        <p:nvPicPr>
          <p:cNvPr id="20" name="Graphic 19" descr="Tools with solid fill">
            <a:extLst>
              <a:ext uri="{FF2B5EF4-FFF2-40B4-BE49-F238E27FC236}">
                <a16:creationId xmlns:a16="http://schemas.microsoft.com/office/drawing/2014/main" id="{FB164B6A-8CA1-A92F-BD55-2822BB6C6D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98052" y="3888357"/>
            <a:ext cx="914400" cy="914400"/>
          </a:xfrm>
          <a:prstGeom prst="rect">
            <a:avLst/>
          </a:prstGeom>
        </p:spPr>
      </p:pic>
      <p:pic>
        <p:nvPicPr>
          <p:cNvPr id="22" name="Graphic 21" descr="Tick with solid fill">
            <a:extLst>
              <a:ext uri="{FF2B5EF4-FFF2-40B4-BE49-F238E27FC236}">
                <a16:creationId xmlns:a16="http://schemas.microsoft.com/office/drawing/2014/main" id="{D7FFC62E-6BA8-8427-6896-EC5729DE5D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01022" y="1992056"/>
            <a:ext cx="914400" cy="9144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6EFC1-8E75-5D27-4123-CB2CA2EBD22E}"/>
              </a:ext>
            </a:extLst>
          </p:cNvPr>
          <p:cNvSpPr/>
          <p:nvPr/>
        </p:nvSpPr>
        <p:spPr>
          <a:xfrm>
            <a:off x="214978" y="366874"/>
            <a:ext cx="1796981" cy="162187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57150">
            <a:solidFill>
              <a:srgbClr val="ECEB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Graphic 15" descr="Questions with solid fill">
            <a:extLst>
              <a:ext uri="{FF2B5EF4-FFF2-40B4-BE49-F238E27FC236}">
                <a16:creationId xmlns:a16="http://schemas.microsoft.com/office/drawing/2014/main" id="{D913805F-84C6-AE24-102F-8D62CEEB9F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3398" y="7124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85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8972F-A8EA-AC15-D15E-D8FF53201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C0C760F1-1064-7B78-E5C6-624620212628}"/>
              </a:ext>
            </a:extLst>
          </p:cNvPr>
          <p:cNvSpPr txBox="1">
            <a:spLocks/>
          </p:cNvSpPr>
          <p:nvPr/>
        </p:nvSpPr>
        <p:spPr>
          <a:xfrm>
            <a:off x="4057506" y="371415"/>
            <a:ext cx="7053556" cy="51758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u="sng" dirty="0">
                <a:latin typeface="Aptos"/>
              </a:rPr>
              <a:t>Why it is a Serious Issue?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1C4286-0873-197B-1293-A6D5EA92D67A}"/>
              </a:ext>
            </a:extLst>
          </p:cNvPr>
          <p:cNvSpPr txBox="1">
            <a:spLocks/>
          </p:cNvSpPr>
          <p:nvPr/>
        </p:nvSpPr>
        <p:spPr>
          <a:xfrm>
            <a:off x="3826980" y="1349869"/>
            <a:ext cx="7536817" cy="306285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latin typeface="Aptos"/>
            </a:endParaRPr>
          </a:p>
          <a:p>
            <a:pPr>
              <a:buFont typeface="Arial"/>
              <a:buChar char="•"/>
            </a:pPr>
            <a:r>
              <a:rPr lang="en-US" dirty="0">
                <a:latin typeface="Aptos"/>
                <a:ea typeface="+mn-lt"/>
                <a:cs typeface="+mn-lt"/>
              </a:rPr>
              <a:t>Food wastage increases significantly during festivals and events</a:t>
            </a:r>
          </a:p>
          <a:p>
            <a:pPr>
              <a:buFont typeface="Arial"/>
              <a:buChar char="•"/>
            </a:pPr>
            <a:r>
              <a:rPr lang="en-US" dirty="0">
                <a:latin typeface="Aptos"/>
                <a:ea typeface="+mn-lt"/>
                <a:cs typeface="+mn-lt"/>
              </a:rPr>
              <a:t>Wasted food contributes to environmental pollution and landfill waste</a:t>
            </a:r>
            <a:endParaRPr lang="en-US">
              <a:latin typeface="Aptos"/>
            </a:endParaRPr>
          </a:p>
          <a:p>
            <a:pPr>
              <a:buFont typeface="Arial"/>
              <a:buChar char="•"/>
            </a:pPr>
            <a:r>
              <a:rPr lang="en-US" dirty="0">
                <a:latin typeface="Aptos"/>
                <a:ea typeface="+mn-lt"/>
                <a:cs typeface="+mn-lt"/>
              </a:rPr>
              <a:t>Manual donation methods are slow and unorganized</a:t>
            </a:r>
            <a:endParaRPr lang="en-US">
              <a:latin typeface="Aptos"/>
            </a:endParaRPr>
          </a:p>
          <a:p>
            <a:pPr>
              <a:buFont typeface="Arial"/>
              <a:buChar char="•"/>
            </a:pPr>
            <a:r>
              <a:rPr lang="en-US" dirty="0">
                <a:latin typeface="Aptos"/>
                <a:ea typeface="+mn-lt"/>
                <a:cs typeface="+mn-lt"/>
              </a:rPr>
              <a:t>There is no intelligent system to decide where the food should go and how fast</a:t>
            </a:r>
            <a:endParaRPr lang="en-US" dirty="0">
              <a:latin typeface="Aptos"/>
            </a:endParaRPr>
          </a:p>
          <a:p>
            <a:pPr>
              <a:buFont typeface="Arial"/>
              <a:buChar char="•"/>
            </a:pPr>
            <a:endParaRPr lang="en-US" b="1" dirty="0">
              <a:latin typeface="Aptos Light"/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latin typeface="Aptos"/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latin typeface="Aptos"/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latin typeface="Aptos"/>
            </a:endParaRPr>
          </a:p>
          <a:p>
            <a:pPr marL="0" indent="0">
              <a:buNone/>
            </a:pPr>
            <a:endParaRPr lang="en-US" dirty="0">
              <a:latin typeface="Aptos"/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latin typeface="Aptos Light"/>
            </a:endParaRPr>
          </a:p>
          <a:p>
            <a:pPr marL="0" indent="0">
              <a:buNone/>
            </a:pPr>
            <a:endParaRPr lang="en-US" dirty="0">
              <a:latin typeface="Aptos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31D9D85-9EF0-AD62-DC6B-9D4943E04DE2}"/>
              </a:ext>
            </a:extLst>
          </p:cNvPr>
          <p:cNvSpPr txBox="1">
            <a:spLocks/>
          </p:cNvSpPr>
          <p:nvPr/>
        </p:nvSpPr>
        <p:spPr>
          <a:xfrm>
            <a:off x="3820402" y="4405177"/>
            <a:ext cx="7393288" cy="91965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highlight>
                  <a:srgbClr val="A4C1C5"/>
                </a:highlight>
                <a:latin typeface="Aptos"/>
                <a:ea typeface="+mn-lt"/>
                <a:cs typeface="+mn-lt"/>
              </a:rPr>
              <a:t>"It's not a Food Shortage Problem, it's a Coordination and Timing Problem"</a:t>
            </a:r>
            <a:endParaRPr lang="en-US" b="1">
              <a:solidFill>
                <a:srgbClr val="000000"/>
              </a:solidFill>
              <a:highlight>
                <a:srgbClr val="A4C1C5"/>
              </a:highlight>
              <a:latin typeface="Aptos"/>
            </a:endParaRPr>
          </a:p>
          <a:p>
            <a:pPr marL="0" indent="0">
              <a:buNone/>
            </a:pPr>
            <a:endParaRPr lang="en-US" dirty="0">
              <a:latin typeface="Aptos"/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latin typeface="Aptos"/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latin typeface="Aptos"/>
              <a:ea typeface="+mn-lt"/>
              <a:cs typeface="+mn-lt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latin typeface="Aptos"/>
              <a:ea typeface="+mn-lt"/>
              <a:cs typeface="+mn-lt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75373772-B92A-54A6-025F-86C2ED5064A5}"/>
              </a:ext>
            </a:extLst>
          </p:cNvPr>
          <p:cNvSpPr/>
          <p:nvPr/>
        </p:nvSpPr>
        <p:spPr>
          <a:xfrm>
            <a:off x="-2811709" y="629559"/>
            <a:ext cx="5618153" cy="5436399"/>
          </a:xfrm>
          <a:prstGeom prst="don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8" name="Graphic 17" descr="Pin with solid fill">
            <a:extLst>
              <a:ext uri="{FF2B5EF4-FFF2-40B4-BE49-F238E27FC236}">
                <a16:creationId xmlns:a16="http://schemas.microsoft.com/office/drawing/2014/main" id="{05BA89C8-FE8E-FEB1-3A74-4AFFB9B0B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7" y="4804054"/>
            <a:ext cx="914400" cy="914400"/>
          </a:xfrm>
          <a:prstGeom prst="rect">
            <a:avLst/>
          </a:prstGeom>
        </p:spPr>
      </p:pic>
      <p:pic>
        <p:nvPicPr>
          <p:cNvPr id="20" name="Graphic 19" descr="Tools with solid fill">
            <a:extLst>
              <a:ext uri="{FF2B5EF4-FFF2-40B4-BE49-F238E27FC236}">
                <a16:creationId xmlns:a16="http://schemas.microsoft.com/office/drawing/2014/main" id="{FE939A68-1FC7-3E7D-DC1A-CF36459C6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98052" y="3888357"/>
            <a:ext cx="914400" cy="914400"/>
          </a:xfrm>
          <a:prstGeom prst="rect">
            <a:avLst/>
          </a:prstGeom>
        </p:spPr>
      </p:pic>
      <p:pic>
        <p:nvPicPr>
          <p:cNvPr id="22" name="Graphic 21" descr="Tick with solid fill">
            <a:extLst>
              <a:ext uri="{FF2B5EF4-FFF2-40B4-BE49-F238E27FC236}">
                <a16:creationId xmlns:a16="http://schemas.microsoft.com/office/drawing/2014/main" id="{21F42609-D7AA-6FD7-07F8-73F78DF7F4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01022" y="1992056"/>
            <a:ext cx="914400" cy="914400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D4C1BD51-3809-B9FB-D237-DA151B85329F}"/>
              </a:ext>
            </a:extLst>
          </p:cNvPr>
          <p:cNvSpPr/>
          <p:nvPr/>
        </p:nvSpPr>
        <p:spPr>
          <a:xfrm>
            <a:off x="214978" y="366874"/>
            <a:ext cx="1796981" cy="162187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57150">
            <a:solidFill>
              <a:srgbClr val="ECEB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" name="Graphic 25" descr="Questions with solid fill">
            <a:extLst>
              <a:ext uri="{FF2B5EF4-FFF2-40B4-BE49-F238E27FC236}">
                <a16:creationId xmlns:a16="http://schemas.microsoft.com/office/drawing/2014/main" id="{163B1253-C4B4-5489-E911-79BEE7AE34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3398" y="7124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6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B1E9C-8E4B-8AF5-370C-08BD6DF52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BDB77857-3179-85CC-4365-117F34FD482E}"/>
              </a:ext>
            </a:extLst>
          </p:cNvPr>
          <p:cNvSpPr txBox="1">
            <a:spLocks/>
          </p:cNvSpPr>
          <p:nvPr/>
        </p:nvSpPr>
        <p:spPr>
          <a:xfrm>
            <a:off x="4057506" y="371415"/>
            <a:ext cx="8100784" cy="42946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u="sng" dirty="0">
                <a:latin typeface="Aptos"/>
              </a:rPr>
              <a:t>Existing Methods &amp; Limitations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F743003-7109-BC61-C301-84FE6F21DE91}"/>
              </a:ext>
            </a:extLst>
          </p:cNvPr>
          <p:cNvSpPr txBox="1">
            <a:spLocks/>
          </p:cNvSpPr>
          <p:nvPr/>
        </p:nvSpPr>
        <p:spPr>
          <a:xfrm>
            <a:off x="3826980" y="1881831"/>
            <a:ext cx="7536817" cy="398300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Methods</a:t>
            </a:r>
          </a:p>
          <a:p>
            <a:pPr>
              <a:buFont typeface="Arial"/>
              <a:buChar char="•"/>
            </a:pPr>
            <a:r>
              <a:rPr lang="en-US" dirty="0">
                <a:latin typeface="Aptos"/>
                <a:ea typeface="+mn-lt"/>
                <a:cs typeface="+mn-lt"/>
              </a:rPr>
              <a:t>Phone calls to NGOs</a:t>
            </a:r>
            <a:endParaRPr lang="en-US" b="1" dirty="0">
              <a:latin typeface="Aptos"/>
            </a:endParaRPr>
          </a:p>
          <a:p>
            <a:pPr>
              <a:buFont typeface="Arial"/>
              <a:buChar char="•"/>
            </a:pPr>
            <a:r>
              <a:rPr lang="en-US" dirty="0">
                <a:latin typeface="Aptos"/>
                <a:ea typeface="+mn-lt"/>
                <a:cs typeface="+mn-lt"/>
              </a:rPr>
              <a:t>Posting on social media</a:t>
            </a:r>
            <a:endParaRPr lang="en-US" dirty="0">
              <a:latin typeface="Aptos"/>
            </a:endParaRPr>
          </a:p>
          <a:p>
            <a:pPr>
              <a:buFont typeface="Arial"/>
              <a:buChar char="•"/>
            </a:pPr>
            <a:r>
              <a:rPr lang="en-US" dirty="0">
                <a:latin typeface="Aptos"/>
                <a:ea typeface="+mn-lt"/>
                <a:cs typeface="+mn-lt"/>
              </a:rPr>
              <a:t>Local contacts and volunteers</a:t>
            </a:r>
            <a:endParaRPr lang="en-US" dirty="0">
              <a:latin typeface="Aptos"/>
            </a:endParaRPr>
          </a:p>
          <a:p>
            <a:pPr>
              <a:buFont typeface="Arial"/>
              <a:buChar char="•"/>
            </a:pPr>
            <a:endParaRPr lang="en-US" dirty="0">
              <a:latin typeface="Aptos"/>
            </a:endParaRPr>
          </a:p>
          <a:p>
            <a:pPr marL="0" indent="0">
              <a:buNone/>
            </a:pPr>
            <a:r>
              <a:rPr lang="en-US" b="1" dirty="0">
                <a:latin typeface="Aptos Light"/>
              </a:rPr>
              <a:t>Limitations</a:t>
            </a:r>
          </a:p>
          <a:p>
            <a:pPr>
              <a:buFont typeface="Arial"/>
              <a:buChar char="•"/>
            </a:pPr>
            <a:r>
              <a:rPr lang="en-US" dirty="0">
                <a:latin typeface="Aptos"/>
                <a:ea typeface="+mn-lt"/>
                <a:cs typeface="+mn-lt"/>
              </a:rPr>
              <a:t>No real-time matching</a:t>
            </a:r>
            <a:endParaRPr lang="en-US" dirty="0">
              <a:latin typeface="Aptos"/>
            </a:endParaRPr>
          </a:p>
          <a:p>
            <a:pPr>
              <a:buFont typeface="Arial"/>
              <a:buChar char="•"/>
            </a:pPr>
            <a:r>
              <a:rPr lang="en-US" dirty="0">
                <a:latin typeface="Aptos"/>
                <a:ea typeface="+mn-lt"/>
                <a:cs typeface="+mn-lt"/>
              </a:rPr>
              <a:t>No food safety or usability assessment</a:t>
            </a:r>
            <a:endParaRPr lang="en-US">
              <a:latin typeface="Aptos"/>
            </a:endParaRPr>
          </a:p>
          <a:p>
            <a:pPr>
              <a:buFont typeface="Arial"/>
              <a:buChar char="•"/>
            </a:pPr>
            <a:r>
              <a:rPr lang="en-US" dirty="0">
                <a:latin typeface="Aptos"/>
                <a:ea typeface="+mn-lt"/>
                <a:cs typeface="+mn-lt"/>
              </a:rPr>
              <a:t>No alternative plan if human donation is not possible</a:t>
            </a:r>
            <a:endParaRPr lang="en-US" dirty="0">
              <a:latin typeface="Aptos"/>
            </a:endParaRPr>
          </a:p>
          <a:p>
            <a:pPr marL="0" indent="0">
              <a:buNone/>
            </a:pPr>
            <a:endParaRPr lang="en-US" b="1" dirty="0">
              <a:latin typeface="Aptos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 b="1" dirty="0">
              <a:latin typeface="Aptos Light"/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latin typeface="Aptos"/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latin typeface="Aptos"/>
            </a:endParaRPr>
          </a:p>
          <a:p>
            <a:pPr marL="0" indent="0">
              <a:buNone/>
            </a:pPr>
            <a:endParaRPr lang="en-US" dirty="0">
              <a:latin typeface="Aptos"/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latin typeface="Aptos"/>
            </a:endParaRPr>
          </a:p>
          <a:p>
            <a:pPr marL="0" indent="0">
              <a:buNone/>
            </a:pPr>
            <a:endParaRPr lang="en-US" dirty="0">
              <a:latin typeface="Aptos Light"/>
            </a:endParaRPr>
          </a:p>
          <a:p>
            <a:pPr marL="0" indent="0">
              <a:buNone/>
            </a:pPr>
            <a:endParaRPr lang="en-US" dirty="0">
              <a:latin typeface="Aptos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ED24019A-34EB-0D02-3A41-AE1A1CF87077}"/>
              </a:ext>
            </a:extLst>
          </p:cNvPr>
          <p:cNvSpPr/>
          <p:nvPr/>
        </p:nvSpPr>
        <p:spPr>
          <a:xfrm>
            <a:off x="-2811709" y="629559"/>
            <a:ext cx="5618153" cy="5436399"/>
          </a:xfrm>
          <a:prstGeom prst="don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6" name="Graphic 15" descr="Pin with solid fill">
            <a:extLst>
              <a:ext uri="{FF2B5EF4-FFF2-40B4-BE49-F238E27FC236}">
                <a16:creationId xmlns:a16="http://schemas.microsoft.com/office/drawing/2014/main" id="{CB422FB3-3EFE-0AEF-143B-BC834EABD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7" y="4804054"/>
            <a:ext cx="914400" cy="914400"/>
          </a:xfrm>
          <a:prstGeom prst="rect">
            <a:avLst/>
          </a:prstGeom>
        </p:spPr>
      </p:pic>
      <p:pic>
        <p:nvPicPr>
          <p:cNvPr id="18" name="Graphic 17" descr="Tools with solid fill">
            <a:extLst>
              <a:ext uri="{FF2B5EF4-FFF2-40B4-BE49-F238E27FC236}">
                <a16:creationId xmlns:a16="http://schemas.microsoft.com/office/drawing/2014/main" id="{4A0C27EF-B48C-5311-7A33-E63B84E4D7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98052" y="3888357"/>
            <a:ext cx="914400" cy="914400"/>
          </a:xfrm>
          <a:prstGeom prst="rect">
            <a:avLst/>
          </a:prstGeom>
        </p:spPr>
      </p:pic>
      <p:pic>
        <p:nvPicPr>
          <p:cNvPr id="20" name="Graphic 19" descr="Tick with solid fill">
            <a:extLst>
              <a:ext uri="{FF2B5EF4-FFF2-40B4-BE49-F238E27FC236}">
                <a16:creationId xmlns:a16="http://schemas.microsoft.com/office/drawing/2014/main" id="{C4947BD0-97F2-8CA9-406F-B520FA4D33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01022" y="1992056"/>
            <a:ext cx="914400" cy="914400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FCFEEF46-04D8-2066-2A0C-0D1F5067A003}"/>
              </a:ext>
            </a:extLst>
          </p:cNvPr>
          <p:cNvSpPr/>
          <p:nvPr/>
        </p:nvSpPr>
        <p:spPr>
          <a:xfrm>
            <a:off x="214978" y="366874"/>
            <a:ext cx="1796981" cy="162187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57150">
            <a:solidFill>
              <a:srgbClr val="ECEB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Graphic 23" descr="Questions with solid fill">
            <a:extLst>
              <a:ext uri="{FF2B5EF4-FFF2-40B4-BE49-F238E27FC236}">
                <a16:creationId xmlns:a16="http://schemas.microsoft.com/office/drawing/2014/main" id="{D7CF729E-6E57-CC3E-4525-16F76636FB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3398" y="7124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613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DA405-5C9E-346B-EA12-C76BFE2DC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D5105C29-6959-5B8D-E7C9-A57F1BEB01A5}"/>
              </a:ext>
            </a:extLst>
          </p:cNvPr>
          <p:cNvSpPr txBox="1">
            <a:spLocks/>
          </p:cNvSpPr>
          <p:nvPr/>
        </p:nvSpPr>
        <p:spPr>
          <a:xfrm>
            <a:off x="4057506" y="371415"/>
            <a:ext cx="7053556" cy="51758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u="sng" dirty="0">
                <a:latin typeface="Aptos"/>
              </a:rPr>
              <a:t>Solution?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8D874E5-5362-51FE-AD08-AE0FB34C1CA2}"/>
              </a:ext>
            </a:extLst>
          </p:cNvPr>
          <p:cNvSpPr txBox="1">
            <a:spLocks/>
          </p:cNvSpPr>
          <p:nvPr/>
        </p:nvSpPr>
        <p:spPr>
          <a:xfrm>
            <a:off x="3597432" y="1426629"/>
            <a:ext cx="7522684" cy="96278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Aptos"/>
                <a:ea typeface="+mn-lt"/>
                <a:cs typeface="+mn-lt"/>
              </a:rPr>
              <a:t>We propose an AI-Based Smart Food Redistribution System that connects food donors with nearby NGOs or gaushalas.</a:t>
            </a:r>
          </a:p>
          <a:p>
            <a:pPr marL="0" indent="0">
              <a:buNone/>
            </a:pPr>
            <a:endParaRPr lang="en-US" dirty="0">
              <a:latin typeface="Aptos"/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latin typeface="Aptos"/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latin typeface="Aptos"/>
              <a:ea typeface="+mn-lt"/>
              <a:cs typeface="+mn-lt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latin typeface="Aptos"/>
              <a:ea typeface="+mn-lt"/>
              <a:cs typeface="+mn-lt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EF016C3-994C-11CC-31DE-577385D28085}"/>
              </a:ext>
            </a:extLst>
          </p:cNvPr>
          <p:cNvSpPr txBox="1">
            <a:spLocks/>
          </p:cNvSpPr>
          <p:nvPr/>
        </p:nvSpPr>
        <p:spPr>
          <a:xfrm>
            <a:off x="3826980" y="2385039"/>
            <a:ext cx="7536817" cy="204206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Aptos"/>
              </a:rPr>
              <a:t>This will:</a:t>
            </a:r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Collect food details from donors</a:t>
            </a:r>
            <a:endParaRPr lang="en-US" b="1" dirty="0"/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Use AI to analyze food type and usability</a:t>
            </a:r>
            <a:endParaRPr lang="en-US" b="1" dirty="0"/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Suggest the nearest and most suitable donation option</a:t>
            </a:r>
            <a:endParaRPr lang="en-US" b="1" dirty="0"/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Ensure ethical redirection when human donation is unsafe</a:t>
            </a:r>
            <a:endParaRPr lang="en-US" b="1" dirty="0"/>
          </a:p>
          <a:p>
            <a:pPr>
              <a:buFont typeface="Arial"/>
              <a:buChar char="•"/>
            </a:pPr>
            <a:endParaRPr lang="en-US" b="1" dirty="0"/>
          </a:p>
          <a:p>
            <a:pPr marL="0" indent="0">
              <a:buNone/>
            </a:pPr>
            <a:endParaRPr lang="en-US" dirty="0">
              <a:latin typeface="Aptos"/>
            </a:endParaRPr>
          </a:p>
          <a:p>
            <a:pPr marL="0" indent="0">
              <a:buNone/>
            </a:pPr>
            <a:endParaRPr lang="en-US" dirty="0">
              <a:latin typeface="Aptos"/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latin typeface="Aptos"/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latin typeface="Aptos"/>
              <a:ea typeface="+mn-lt"/>
              <a:cs typeface="+mn-lt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latin typeface="Aptos"/>
              <a:ea typeface="+mn-lt"/>
              <a:cs typeface="+mn-lt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5775AD6-0CDD-558D-06B9-4468634664BA}"/>
              </a:ext>
            </a:extLst>
          </p:cNvPr>
          <p:cNvSpPr txBox="1">
            <a:spLocks/>
          </p:cNvSpPr>
          <p:nvPr/>
        </p:nvSpPr>
        <p:spPr>
          <a:xfrm>
            <a:off x="3597431" y="5078478"/>
            <a:ext cx="7767099" cy="99154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Aptos"/>
                <a:ea typeface="+mn-lt"/>
                <a:cs typeface="+mn-lt"/>
              </a:rPr>
              <a:t>The GOAL is to Redistribute food in Fast, Safe and Responsible manner.</a:t>
            </a:r>
          </a:p>
          <a:p>
            <a:pPr marL="0" indent="0">
              <a:buNone/>
            </a:pPr>
            <a:endParaRPr lang="en-US" dirty="0">
              <a:latin typeface="Aptos"/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latin typeface="Aptos"/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latin typeface="Aptos"/>
              <a:ea typeface="+mn-lt"/>
              <a:cs typeface="+mn-lt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latin typeface="Aptos"/>
              <a:ea typeface="+mn-lt"/>
              <a:cs typeface="+mn-lt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90BEADF7-E29F-C3D3-B673-67F44FE5DE5C}"/>
              </a:ext>
            </a:extLst>
          </p:cNvPr>
          <p:cNvSpPr/>
          <p:nvPr/>
        </p:nvSpPr>
        <p:spPr>
          <a:xfrm>
            <a:off x="-2811709" y="629559"/>
            <a:ext cx="5618153" cy="5436399"/>
          </a:xfrm>
          <a:prstGeom prst="don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21" name="Graphic 20" descr="Questions with solid fill">
            <a:extLst>
              <a:ext uri="{FF2B5EF4-FFF2-40B4-BE49-F238E27FC236}">
                <a16:creationId xmlns:a16="http://schemas.microsoft.com/office/drawing/2014/main" id="{B03F0F24-A066-92F3-2A1E-804B1C9DC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7" y="813112"/>
            <a:ext cx="914400" cy="914400"/>
          </a:xfrm>
          <a:prstGeom prst="rect">
            <a:avLst/>
          </a:prstGeom>
        </p:spPr>
      </p:pic>
      <p:pic>
        <p:nvPicPr>
          <p:cNvPr id="23" name="Graphic 22" descr="Pin with solid fill">
            <a:extLst>
              <a:ext uri="{FF2B5EF4-FFF2-40B4-BE49-F238E27FC236}">
                <a16:creationId xmlns:a16="http://schemas.microsoft.com/office/drawing/2014/main" id="{7DA7644A-2132-1A87-44F5-88F97F7E1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27" y="4804054"/>
            <a:ext cx="914400" cy="914400"/>
          </a:xfrm>
          <a:prstGeom prst="rect">
            <a:avLst/>
          </a:prstGeom>
        </p:spPr>
      </p:pic>
      <p:pic>
        <p:nvPicPr>
          <p:cNvPr id="25" name="Graphic 24" descr="Tools with solid fill">
            <a:extLst>
              <a:ext uri="{FF2B5EF4-FFF2-40B4-BE49-F238E27FC236}">
                <a16:creationId xmlns:a16="http://schemas.microsoft.com/office/drawing/2014/main" id="{C44AA3E4-2D7F-4909-B5CA-DDA88A6DBB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98052" y="3888357"/>
            <a:ext cx="914400" cy="914400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924B35A2-9996-D95B-41E0-4AE2611655C0}"/>
              </a:ext>
            </a:extLst>
          </p:cNvPr>
          <p:cNvSpPr/>
          <p:nvPr/>
        </p:nvSpPr>
        <p:spPr>
          <a:xfrm>
            <a:off x="1422676" y="1574572"/>
            <a:ext cx="1796981" cy="162187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57150">
            <a:solidFill>
              <a:srgbClr val="ECEB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Graphic 26" descr="Tick with solid fill">
            <a:extLst>
              <a:ext uri="{FF2B5EF4-FFF2-40B4-BE49-F238E27FC236}">
                <a16:creationId xmlns:a16="http://schemas.microsoft.com/office/drawing/2014/main" id="{050DD7C0-D41A-5FFF-FC50-288E836B4B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89852" y="193454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198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2FB01-91B4-737A-D8C2-87D720DE1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83B03C45-586A-E398-106B-1D4A3BBF9C7A}"/>
              </a:ext>
            </a:extLst>
          </p:cNvPr>
          <p:cNvSpPr txBox="1">
            <a:spLocks/>
          </p:cNvSpPr>
          <p:nvPr/>
        </p:nvSpPr>
        <p:spPr>
          <a:xfrm>
            <a:off x="4057506" y="371415"/>
            <a:ext cx="7053556" cy="51758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u="sng" dirty="0">
                <a:latin typeface="Aptos"/>
              </a:rPr>
              <a:t>System Workflow</a:t>
            </a:r>
          </a:p>
        </p:txBody>
      </p:sp>
      <p:sp>
        <p:nvSpPr>
          <p:cNvPr id="3" name="Circle: Hollow 2">
            <a:extLst>
              <a:ext uri="{FF2B5EF4-FFF2-40B4-BE49-F238E27FC236}">
                <a16:creationId xmlns:a16="http://schemas.microsoft.com/office/drawing/2014/main" id="{E7B628E7-E5F8-B652-3CFF-1384AD5CDE37}"/>
              </a:ext>
            </a:extLst>
          </p:cNvPr>
          <p:cNvSpPr/>
          <p:nvPr/>
        </p:nvSpPr>
        <p:spPr>
          <a:xfrm>
            <a:off x="-2811709" y="629559"/>
            <a:ext cx="5618153" cy="5436399"/>
          </a:xfrm>
          <a:prstGeom prst="don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5" name="Graphic 4" descr="Questions with solid fill">
            <a:extLst>
              <a:ext uri="{FF2B5EF4-FFF2-40B4-BE49-F238E27FC236}">
                <a16:creationId xmlns:a16="http://schemas.microsoft.com/office/drawing/2014/main" id="{7DD6BF24-04A9-BF5A-B603-AB66791A5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7" y="813112"/>
            <a:ext cx="914400" cy="914400"/>
          </a:xfrm>
          <a:prstGeom prst="rect">
            <a:avLst/>
          </a:prstGeom>
        </p:spPr>
      </p:pic>
      <p:pic>
        <p:nvPicPr>
          <p:cNvPr id="7" name="Graphic 6" descr="Pin with solid fill">
            <a:extLst>
              <a:ext uri="{FF2B5EF4-FFF2-40B4-BE49-F238E27FC236}">
                <a16:creationId xmlns:a16="http://schemas.microsoft.com/office/drawing/2014/main" id="{62BD7633-4C25-99EC-0EEE-AFF8D8E95E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27" y="4804054"/>
            <a:ext cx="914400" cy="914400"/>
          </a:xfrm>
          <a:prstGeom prst="rect">
            <a:avLst/>
          </a:prstGeom>
        </p:spPr>
      </p:pic>
      <p:pic>
        <p:nvPicPr>
          <p:cNvPr id="13" name="Graphic 12" descr="Tick with solid fill">
            <a:extLst>
              <a:ext uri="{FF2B5EF4-FFF2-40B4-BE49-F238E27FC236}">
                <a16:creationId xmlns:a16="http://schemas.microsoft.com/office/drawing/2014/main" id="{C896F8BE-87DA-4092-3540-CC30182060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01022" y="1992056"/>
            <a:ext cx="914400" cy="9144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6F80ADD6-D3E6-C8FF-95E9-197D7E2C7566}"/>
              </a:ext>
            </a:extLst>
          </p:cNvPr>
          <p:cNvSpPr/>
          <p:nvPr/>
        </p:nvSpPr>
        <p:spPr>
          <a:xfrm>
            <a:off x="1393921" y="3745553"/>
            <a:ext cx="1796981" cy="162187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57150">
            <a:solidFill>
              <a:srgbClr val="ECEB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8" descr="Tools with solid fill">
            <a:extLst>
              <a:ext uri="{FF2B5EF4-FFF2-40B4-BE49-F238E27FC236}">
                <a16:creationId xmlns:a16="http://schemas.microsoft.com/office/drawing/2014/main" id="{585A84C8-2051-9BA6-8E47-445F792394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29373" y="4089640"/>
            <a:ext cx="914400" cy="914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C6335AD-FD30-A826-3D8C-395E46A40F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12535" y="1036674"/>
            <a:ext cx="7823790" cy="589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6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6686E-1823-B83F-350B-DE4E5A9E0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7990CF1-2FD7-D2C3-650D-D663F96A0928}"/>
              </a:ext>
            </a:extLst>
          </p:cNvPr>
          <p:cNvSpPr txBox="1">
            <a:spLocks/>
          </p:cNvSpPr>
          <p:nvPr/>
        </p:nvSpPr>
        <p:spPr>
          <a:xfrm>
            <a:off x="4057506" y="371415"/>
            <a:ext cx="7053556" cy="51758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u="sng" dirty="0">
                <a:latin typeface="Aptos"/>
              </a:rPr>
              <a:t>Impact &amp; Benefits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C4AFC5E-E5E8-D6B4-FEA5-18DEE666393F}"/>
              </a:ext>
            </a:extLst>
          </p:cNvPr>
          <p:cNvSpPr txBox="1">
            <a:spLocks/>
          </p:cNvSpPr>
          <p:nvPr/>
        </p:nvSpPr>
        <p:spPr>
          <a:xfrm>
            <a:off x="3826980" y="1306737"/>
            <a:ext cx="7536817" cy="383923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US" b="1" dirty="0"/>
          </a:p>
          <a:p>
            <a:pPr>
              <a:buFont typeface="Arial"/>
              <a:buChar char="•"/>
            </a:pPr>
            <a:r>
              <a:rPr lang="en-US" dirty="0">
                <a:latin typeface="Aptos"/>
                <a:ea typeface="+mn-lt"/>
                <a:cs typeface="+mn-lt"/>
              </a:rPr>
              <a:t>Reduces food wastage during festivals and events.</a:t>
            </a:r>
            <a:endParaRPr lang="en-US" dirty="0">
              <a:latin typeface="Aptos"/>
            </a:endParaRPr>
          </a:p>
          <a:p>
            <a:pPr marL="0" indent="0">
              <a:buNone/>
            </a:pPr>
            <a:endParaRPr lang="en-US" dirty="0">
              <a:latin typeface="Aptos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dirty="0">
                <a:latin typeface="Aptos"/>
                <a:ea typeface="+mn-lt"/>
                <a:cs typeface="+mn-lt"/>
              </a:rPr>
              <a:t>Supports NGOs and Gaushalas.</a:t>
            </a:r>
            <a:endParaRPr lang="en-US" dirty="0">
              <a:latin typeface="Aptos"/>
            </a:endParaRPr>
          </a:p>
          <a:p>
            <a:pPr marL="0" indent="0">
              <a:buNone/>
            </a:pPr>
            <a:endParaRPr lang="en-US" dirty="0">
              <a:latin typeface="Aptos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dirty="0">
                <a:latin typeface="Aptos"/>
                <a:ea typeface="+mn-lt"/>
                <a:cs typeface="+mn-lt"/>
              </a:rPr>
              <a:t>Saves time through help of AI.</a:t>
            </a:r>
            <a:endParaRPr lang="en-US" dirty="0">
              <a:latin typeface="Aptos"/>
            </a:endParaRPr>
          </a:p>
          <a:p>
            <a:pPr marL="0" indent="0">
              <a:buNone/>
            </a:pPr>
            <a:endParaRPr lang="en-US" dirty="0">
              <a:latin typeface="Aptos"/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dirty="0">
                <a:latin typeface="Aptos"/>
                <a:ea typeface="+mn-lt"/>
                <a:cs typeface="+mn-lt"/>
              </a:rPr>
              <a:t>Promotes sustainable and responsible food practices.</a:t>
            </a:r>
            <a:endParaRPr lang="en-US" dirty="0">
              <a:latin typeface="Aptos"/>
            </a:endParaRPr>
          </a:p>
          <a:p>
            <a:pPr>
              <a:buFont typeface="Arial"/>
              <a:buChar char="•"/>
            </a:pPr>
            <a:endParaRPr lang="en-US" b="1" dirty="0">
              <a:latin typeface="Aptos Light"/>
            </a:endParaRPr>
          </a:p>
          <a:p>
            <a:pPr>
              <a:buFont typeface="Arial"/>
              <a:buChar char="•"/>
            </a:pPr>
            <a:endParaRPr lang="en-US" b="1" dirty="0">
              <a:latin typeface="Aptos Light"/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latin typeface="Aptos"/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latin typeface="Aptos"/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latin typeface="Aptos"/>
            </a:endParaRPr>
          </a:p>
          <a:p>
            <a:pPr marL="0" indent="0">
              <a:buNone/>
            </a:pPr>
            <a:endParaRPr lang="en-US" dirty="0">
              <a:latin typeface="Aptos"/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latin typeface="Aptos Light"/>
            </a:endParaRPr>
          </a:p>
          <a:p>
            <a:pPr marL="0" indent="0">
              <a:buNone/>
            </a:pPr>
            <a:endParaRPr lang="en-US" dirty="0">
              <a:latin typeface="Aptos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Circle: Hollow 2">
            <a:extLst>
              <a:ext uri="{FF2B5EF4-FFF2-40B4-BE49-F238E27FC236}">
                <a16:creationId xmlns:a16="http://schemas.microsoft.com/office/drawing/2014/main" id="{D1BCF707-535D-1295-F98C-33E2B635B149}"/>
              </a:ext>
            </a:extLst>
          </p:cNvPr>
          <p:cNvSpPr/>
          <p:nvPr/>
        </p:nvSpPr>
        <p:spPr>
          <a:xfrm>
            <a:off x="-2811709" y="629559"/>
            <a:ext cx="5618153" cy="5436399"/>
          </a:xfrm>
          <a:prstGeom prst="don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5" name="Graphic 4" descr="Questions with solid fill">
            <a:extLst>
              <a:ext uri="{FF2B5EF4-FFF2-40B4-BE49-F238E27FC236}">
                <a16:creationId xmlns:a16="http://schemas.microsoft.com/office/drawing/2014/main" id="{115C7511-6BDE-CB35-79E0-727B79B4C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7" y="813112"/>
            <a:ext cx="914400" cy="914400"/>
          </a:xfrm>
          <a:prstGeom prst="rect">
            <a:avLst/>
          </a:prstGeom>
        </p:spPr>
      </p:pic>
      <p:pic>
        <p:nvPicPr>
          <p:cNvPr id="9" name="Graphic 8" descr="Tools with solid fill">
            <a:extLst>
              <a:ext uri="{FF2B5EF4-FFF2-40B4-BE49-F238E27FC236}">
                <a16:creationId xmlns:a16="http://schemas.microsoft.com/office/drawing/2014/main" id="{66A40FFB-702F-4583-D29B-5D6FDE323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98052" y="3888357"/>
            <a:ext cx="914400" cy="914400"/>
          </a:xfrm>
          <a:prstGeom prst="rect">
            <a:avLst/>
          </a:prstGeom>
        </p:spPr>
      </p:pic>
      <p:pic>
        <p:nvPicPr>
          <p:cNvPr id="13" name="Graphic 12" descr="Tick with solid fill">
            <a:extLst>
              <a:ext uri="{FF2B5EF4-FFF2-40B4-BE49-F238E27FC236}">
                <a16:creationId xmlns:a16="http://schemas.microsoft.com/office/drawing/2014/main" id="{158D3C15-872C-D87D-C49D-0BBA4254E8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01022" y="1992056"/>
            <a:ext cx="914400" cy="9144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3AACE92E-BC04-F775-8465-6574AD554855}"/>
              </a:ext>
            </a:extLst>
          </p:cNvPr>
          <p:cNvSpPr/>
          <p:nvPr/>
        </p:nvSpPr>
        <p:spPr>
          <a:xfrm>
            <a:off x="56827" y="4809477"/>
            <a:ext cx="1796981" cy="162187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57150">
            <a:solidFill>
              <a:srgbClr val="ECEB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c 6" descr="Pin with solid fill">
            <a:extLst>
              <a:ext uri="{FF2B5EF4-FFF2-40B4-BE49-F238E27FC236}">
                <a16:creationId xmlns:a16="http://schemas.microsoft.com/office/drawing/2014/main" id="{526EE704-8094-E951-6B49-196813B922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3657" y="514911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88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CD94A8-98CB-72F1-F755-33415F0F0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7D208-4156-85C9-7D29-5B34B2601D5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u="sng" dirty="0"/>
              <a:t>Conclusion</a:t>
            </a:r>
          </a:p>
          <a:p>
            <a:endParaRPr lang="en-GB" sz="2000" b="0" dirty="0">
              <a:latin typeface="Aptos"/>
              <a:ea typeface="+mn-lt"/>
              <a:cs typeface="+mn-lt"/>
            </a:endParaRPr>
          </a:p>
          <a:p>
            <a:r>
              <a:rPr lang="en-GB" sz="2000" b="0">
                <a:latin typeface="Aptos"/>
              </a:rPr>
              <a:t>AI used for sustainability.</a:t>
            </a:r>
          </a:p>
          <a:p>
            <a:r>
              <a:rPr lang="en-GB" sz="2000" b="0">
                <a:latin typeface="Aptos"/>
              </a:rPr>
              <a:t>By redistributing surplus food we reduce waste and support communities.</a:t>
            </a:r>
            <a:endParaRPr lang="en-GB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358687"/>
      </p:ext>
    </p:extLst>
  </p:cSld>
  <p:clrMapOvr>
    <a:masterClrMapping/>
  </p:clrMapOvr>
</p:sld>
</file>

<file path=ppt/theme/theme1.xml><?xml version="1.0" encoding="utf-8"?>
<a:theme xmlns:a="http://schemas.openxmlformats.org/drawingml/2006/main" name="BoldUnderlinesKeynote">
  <a:themeElements>
    <a:clrScheme name="NB - Keynote">
      <a:dk1>
        <a:srgbClr val="000000"/>
      </a:dk1>
      <a:lt1>
        <a:srgbClr val="FFFFFF"/>
      </a:lt1>
      <a:dk2>
        <a:srgbClr val="2C3932"/>
      </a:dk2>
      <a:lt2>
        <a:srgbClr val="FDF6EA"/>
      </a:lt2>
      <a:accent1>
        <a:srgbClr val="003A41"/>
      </a:accent1>
      <a:accent2>
        <a:srgbClr val="ECEBE3"/>
      </a:accent2>
      <a:accent3>
        <a:srgbClr val="400023"/>
      </a:accent3>
      <a:accent4>
        <a:srgbClr val="68989E"/>
      </a:accent4>
      <a:accent5>
        <a:srgbClr val="BFB360"/>
      </a:accent5>
      <a:accent6>
        <a:srgbClr val="BF6093"/>
      </a:accent6>
      <a:hlink>
        <a:srgbClr val="169C9A"/>
      </a:hlink>
      <a:folHlink>
        <a:srgbClr val="E15C3D"/>
      </a:folHlink>
    </a:clrScheme>
    <a:fontScheme name="Custom 9">
      <a:majorFont>
        <a:latin typeface="Aptos"/>
        <a:ea typeface=""/>
        <a:cs typeface=""/>
      </a:majorFont>
      <a:minorFont>
        <a:latin typeface="Apto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ld underlines keynote presentation _win32_DN_v2" id="{E18D5B16-117C-46FD-8B97-39D77F728B32}" vid="{93298573-99F9-4CB3-90C8-DB41313B57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3A9C388-2C06-4AF2-857C-74055069A297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F782DA7-86C0-4A84-A860-11A1E6E3FB6B}">
  <ds:schemaRefs>
    <ds:schemaRef ds:uri="http://schemas.microsoft.com/office/2006/metadata/properties"/>
    <ds:schemaRef ds:uri="http://www.w3.org/2000/xmlns/"/>
    <ds:schemaRef ds:uri="http://schemas.microsoft.com/sharepoint/v3"/>
    <ds:schemaRef ds:uri="http://www.w3.org/2001/XMLSchema-instance"/>
    <ds:schemaRef ds:uri="71af3243-3dd4-4a8d-8c0d-dd76da1f02a5"/>
    <ds:schemaRef ds:uri="http://schemas.microsoft.com/office/infopath/2007/PartnerControls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76F8FCD-0A1F-4F6A-8F55-15E9E87E2E4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236</Words>
  <Application>Microsoft Office PowerPoint</Application>
  <PresentationFormat>Widescreen</PresentationFormat>
  <Paragraphs>37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BoldUnderlinesKeynote</vt:lpstr>
      <vt:lpstr>AI-Based Smart Food Redistribution System for People &amp; Animals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orchestration</dc:title>
  <dc:creator/>
  <cp:lastModifiedBy>prashilagaude58@gmail.com</cp:lastModifiedBy>
  <cp:revision>892</cp:revision>
  <dcterms:created xsi:type="dcterms:W3CDTF">2025-09-17T11:02:47Z</dcterms:created>
  <dcterms:modified xsi:type="dcterms:W3CDTF">2026-01-28T15:47:13Z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